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Young Rider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latin typeface="+mn-lt"/>
                <a:cs typeface="Arial" pitchFamily="34" charset="0"/>
              </a:rPr>
              <a:t>Traditional Balkan Folk Song</a:t>
            </a:r>
            <a:endParaRPr lang="en-GB" sz="1400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-03 Young Rider - Performanc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6154" y="7647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Young </a:t>
            </a:r>
            <a:r>
              <a:rPr lang="en-GB" sz="3600" dirty="0">
                <a:latin typeface="Comic Sans MS" panose="030F0702030302020204" pitchFamily="66" charset="0"/>
              </a:rPr>
              <a:t>rider apple cheeked one,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Come hither riding.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On your steed so proud and prancing,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Come hither riding.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No matter where I ride,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Slavic mountains by my side,</a:t>
            </a:r>
          </a:p>
          <a:p>
            <a:pPr marL="0" indent="0" algn="ctr">
              <a:buNone/>
            </a:pPr>
            <a:r>
              <a:rPr lang="en-GB" dirty="0" err="1">
                <a:latin typeface="Comic Sans MS" panose="030F0702030302020204" pitchFamily="66" charset="0"/>
              </a:rPr>
              <a:t>Dusha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Moya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err="1">
                <a:latin typeface="Comic Sans MS" panose="030F0702030302020204" pitchFamily="66" charset="0"/>
              </a:rPr>
              <a:t>Dusha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Moya</a:t>
            </a:r>
            <a:r>
              <a:rPr lang="en-GB" dirty="0">
                <a:latin typeface="Comic Sans MS" panose="030F0702030302020204" pitchFamily="66" charset="0"/>
              </a:rPr>
              <a:t> – Hey!</a:t>
            </a: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(Then sung in a canon in two groups.)</a:t>
            </a:r>
          </a:p>
          <a:p>
            <a:pPr marL="0" indent="0" algn="ctr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53</Words>
  <Application>Microsoft Office PowerPoint</Application>
  <PresentationFormat>On-screen Show (4:3)</PresentationFormat>
  <Paragraphs>13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Young Rider Traditional Balkan Folk Song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Carl White</cp:lastModifiedBy>
  <cp:revision>7</cp:revision>
  <dcterms:created xsi:type="dcterms:W3CDTF">2018-05-01T13:04:05Z</dcterms:created>
  <dcterms:modified xsi:type="dcterms:W3CDTF">2018-05-10T08:01:32Z</dcterms:modified>
</cp:coreProperties>
</file>