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FA74-507C-4189-A3DA-A6EC9EFB03C8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2204864"/>
            <a:ext cx="70567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Wish</a:t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endParaRPr lang="en-GB" sz="1400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9662"/>
            <a:ext cx="2743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7592" y="820019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Backing Track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853405"/>
            <a:ext cx="198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Performance Track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089400"/>
            <a:ext cx="83153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Wish (backing track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80001" y="314277"/>
            <a:ext cx="487363" cy="487363"/>
          </a:xfrm>
          <a:prstGeom prst="rect">
            <a:avLst/>
          </a:prstGeom>
        </p:spPr>
      </p:pic>
      <p:pic>
        <p:nvPicPr>
          <p:cNvPr id="10" name="Wish (performance track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3608" y="4064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99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itchFamily="34" charset="0"/>
                <a:cs typeface="Arial" pitchFamily="34" charset="0"/>
              </a:rPr>
              <a:t>BASS LINE: 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Dum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dum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doo be de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dum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Dum,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dum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doo be de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dum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. </a:t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r>
              <a:rPr lang="en-GB" sz="2800" dirty="0">
                <a:latin typeface="Arial" pitchFamily="34" charset="0"/>
                <a:cs typeface="Arial" pitchFamily="34" charset="0"/>
              </a:rPr>
              <a:t>RIFF: 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Our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hopes, our dreams,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Gonna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wait for a better day. </a:t>
            </a:r>
          </a:p>
        </p:txBody>
      </p:sp>
    </p:spTree>
    <p:extLst>
      <p:ext uri="{BB962C8B-B14F-4D97-AF65-F5344CB8AC3E}">
        <p14:creationId xmlns:p14="http://schemas.microsoft.com/office/powerpoint/2010/main" val="3037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800" i="1" dirty="0">
                <a:latin typeface="Arial" pitchFamily="34" charset="0"/>
                <a:cs typeface="Arial" pitchFamily="34" charset="0"/>
              </a:rPr>
              <a:t/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Wish, oh, wish, wish you could hear our wishes, 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Wish, oh, wish, wish you could hear our wishes,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wish you could hear our dreams,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I wish for what tomorrow brings,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wish you could hear our dreams,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I wish for what tomorrow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Dreams will come true,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my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fam’ly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and my friends be happy, too.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Life’s in a spin, it turns me.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Being famous or world peace.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Take care of the planet I wish,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realise I believe in this. </a:t>
            </a:r>
          </a:p>
        </p:txBody>
      </p:sp>
    </p:spTree>
    <p:extLst>
      <p:ext uri="{BB962C8B-B14F-4D97-AF65-F5344CB8AC3E}">
        <p14:creationId xmlns:p14="http://schemas.microsoft.com/office/powerpoint/2010/main" val="18808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3" y="609534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800" i="1" dirty="0">
                <a:latin typeface="Arial" pitchFamily="34" charset="0"/>
                <a:cs typeface="Arial" pitchFamily="34" charset="0"/>
              </a:rPr>
              <a:t>Wish, oh, wish, wish you could hear our wishes,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Wish, oh, wish, wish you could hear our wishes,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wish you could hear our dreams,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I wish for what tomorrow brings,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wish you could hear our dreams,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I wish for what tomorrow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3" y="609534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800" i="1" dirty="0">
                <a:latin typeface="Arial" pitchFamily="34" charset="0"/>
                <a:cs typeface="Arial" pitchFamily="34" charset="0"/>
              </a:rPr>
              <a:t>Wish, oh, wish, wish you could hear our wishes,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Wish, oh, wish, wish you could hear our wishes,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wish you could hear our dreams,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I wish for what tomorrow brings,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wish you could hear our dreams,</a:t>
            </a:r>
            <a:br>
              <a:rPr lang="en-GB" sz="2800" i="1" dirty="0">
                <a:latin typeface="Arial" pitchFamily="34" charset="0"/>
                <a:cs typeface="Arial" pitchFamily="34" charset="0"/>
              </a:rPr>
            </a:br>
            <a:r>
              <a:rPr lang="en-GB" sz="2800" i="1" dirty="0">
                <a:latin typeface="Arial" pitchFamily="34" charset="0"/>
                <a:cs typeface="Arial" pitchFamily="34" charset="0"/>
              </a:rPr>
              <a:t>I wish for what tomorrow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RIFF: 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Our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hopes, our dreams,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Gonna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wait for a better day. </a:t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r>
              <a:rPr lang="en-GB" sz="2800" dirty="0">
                <a:latin typeface="Arial" pitchFamily="34" charset="0"/>
                <a:cs typeface="Arial" pitchFamily="34" charset="0"/>
              </a:rPr>
              <a:t>BASS LINE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 Dum,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dum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doo be de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dum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Dum,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dum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doo be de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dum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265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41</Words>
  <Application>Microsoft Office PowerPoint</Application>
  <PresentationFormat>On-screen Show (4:3)</PresentationFormat>
  <Paragraphs>19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Wish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 to Sing</dc:title>
  <dc:creator>Carl White</dc:creator>
  <cp:lastModifiedBy>Sara Brent</cp:lastModifiedBy>
  <cp:revision>13</cp:revision>
  <dcterms:created xsi:type="dcterms:W3CDTF">2018-05-01T13:04:05Z</dcterms:created>
  <dcterms:modified xsi:type="dcterms:W3CDTF">2019-08-06T09:25:58Z</dcterms:modified>
</cp:coreProperties>
</file>