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00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655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23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488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383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3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079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47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5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92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32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DFA74-507C-4189-A3DA-A6EC9EFB03C8}" type="datetimeFigureOut">
              <a:rPr lang="en-GB" smtClean="0"/>
              <a:t>20/05/2019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F6BBF-ECC8-45D2-8E9C-7900FC8C6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19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43608" y="2204864"/>
            <a:ext cx="7056784" cy="1512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latin typeface="Arial" pitchFamily="34" charset="0"/>
                <a:cs typeface="Arial" pitchFamily="34" charset="0"/>
              </a:rPr>
              <a:t>Three Little Birds</a:t>
            </a:r>
            <a:br>
              <a:rPr lang="en-GB" b="1" dirty="0" smtClean="0">
                <a:latin typeface="Arial" pitchFamily="34" charset="0"/>
                <a:cs typeface="Arial" pitchFamily="34" charset="0"/>
              </a:rPr>
            </a:br>
            <a:r>
              <a:rPr lang="en-GB" sz="1400" dirty="0" smtClean="0">
                <a:latin typeface="+mn-lt"/>
                <a:cs typeface="Arial" pitchFamily="34" charset="0"/>
              </a:rPr>
              <a:t>Traditional Balkan Folk Song</a:t>
            </a:r>
            <a:endParaRPr lang="en-GB" sz="1400" dirty="0">
              <a:latin typeface="+mn-lt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19662"/>
            <a:ext cx="27432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Three little birds (backing track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63191" y="481203"/>
            <a:ext cx="487363" cy="487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90282" y="1201702"/>
            <a:ext cx="142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Backing track</a:t>
            </a:r>
            <a:endParaRPr lang="en-GB" dirty="0"/>
          </a:p>
        </p:txBody>
      </p:sp>
      <p:pic>
        <p:nvPicPr>
          <p:cNvPr id="7" name="Three little birds (performance track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3561" y="481204"/>
            <a:ext cx="487363" cy="4873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6079" y="1220538"/>
            <a:ext cx="1909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Performance track</a:t>
            </a:r>
            <a:endParaRPr lang="en-GB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9" y="3933056"/>
            <a:ext cx="83153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08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197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9802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Rage Italic" pitchFamily="66" charset="0"/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buFont typeface="Rage Italic" pitchFamily="66" charset="0"/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1052736"/>
            <a:ext cx="7344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i="1" dirty="0"/>
              <a:t>Don’t worry </a:t>
            </a:r>
            <a:br>
              <a:rPr lang="en-GB" sz="2400" b="1" i="1" dirty="0"/>
            </a:br>
            <a:r>
              <a:rPr lang="en-GB" sz="2400" b="1" i="1" dirty="0"/>
              <a:t>About a thing,</a:t>
            </a:r>
            <a:br>
              <a:rPr lang="en-GB" sz="2400" b="1" i="1" dirty="0"/>
            </a:br>
            <a:r>
              <a:rPr lang="en-GB" sz="2400" b="1" i="1" dirty="0"/>
              <a:t>’Cos </a:t>
            </a:r>
            <a:r>
              <a:rPr lang="en-GB" sz="2400" b="1" i="1" dirty="0" err="1"/>
              <a:t>ev’ry</a:t>
            </a:r>
            <a:r>
              <a:rPr lang="en-GB" sz="2400" b="1" i="1" dirty="0"/>
              <a:t> little thing</a:t>
            </a:r>
            <a:br>
              <a:rPr lang="en-GB" sz="2400" b="1" i="1" dirty="0"/>
            </a:br>
            <a:r>
              <a:rPr lang="en-GB" sz="2400" b="1" i="1" dirty="0"/>
              <a:t>’</a:t>
            </a:r>
            <a:r>
              <a:rPr lang="en-GB" sz="2400" b="1" i="1" dirty="0" err="1"/>
              <a:t>Sgonna</a:t>
            </a:r>
            <a:r>
              <a:rPr lang="en-GB" sz="2400" b="1" i="1" dirty="0"/>
              <a:t> be alright.</a:t>
            </a:r>
            <a:r>
              <a:rPr lang="en-GB" sz="2400" b="1" dirty="0"/>
              <a:t/>
            </a:r>
            <a:br>
              <a:rPr lang="en-GB" sz="2400" b="1" dirty="0"/>
            </a:br>
            <a:endParaRPr lang="en-GB" sz="2400" b="1" dirty="0"/>
          </a:p>
          <a:p>
            <a:pPr algn="ctr"/>
            <a:r>
              <a:rPr lang="en-GB" sz="2400" dirty="0"/>
              <a:t/>
            </a:r>
            <a:br>
              <a:rPr lang="en-GB" sz="2400" dirty="0"/>
            </a:br>
            <a:r>
              <a:rPr lang="en-GB" sz="2400" b="1" i="1" dirty="0" err="1"/>
              <a:t>Singin</a:t>
            </a:r>
            <a:r>
              <a:rPr lang="en-GB" sz="2400" b="1" i="1" dirty="0"/>
              <a:t>’ don’t worry</a:t>
            </a:r>
            <a:br>
              <a:rPr lang="en-GB" sz="2400" b="1" i="1" dirty="0"/>
            </a:br>
            <a:r>
              <a:rPr lang="en-GB" sz="2400" b="1" i="1" dirty="0"/>
              <a:t>About a thing</a:t>
            </a:r>
            <a:br>
              <a:rPr lang="en-GB" sz="2400" b="1" i="1" dirty="0"/>
            </a:br>
            <a:r>
              <a:rPr lang="en-GB" sz="2400" b="1" i="1" dirty="0"/>
              <a:t>’Cos </a:t>
            </a:r>
            <a:r>
              <a:rPr lang="en-GB" sz="2400" b="1" i="1" dirty="0" err="1"/>
              <a:t>ev’ry</a:t>
            </a:r>
            <a:r>
              <a:rPr lang="en-GB" sz="2400" b="1" i="1" dirty="0"/>
              <a:t> little thing</a:t>
            </a:r>
            <a:br>
              <a:rPr lang="en-GB" sz="2400" b="1" i="1" dirty="0"/>
            </a:br>
            <a:r>
              <a:rPr lang="en-GB" sz="2400" b="1" i="1" dirty="0"/>
              <a:t>’</a:t>
            </a:r>
            <a:r>
              <a:rPr lang="en-GB" sz="2400" b="1" i="1" dirty="0" err="1"/>
              <a:t>Sgonna</a:t>
            </a:r>
            <a:r>
              <a:rPr lang="en-GB" sz="2400" b="1" i="1" dirty="0"/>
              <a:t> be alright.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03736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6489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GB" b="1" dirty="0" smtClean="0"/>
          </a:p>
          <a:p>
            <a:pPr marL="0" indent="0" algn="ctr">
              <a:buNone/>
            </a:pPr>
            <a:r>
              <a:rPr lang="en-GB" b="1" dirty="0" smtClean="0"/>
              <a:t>Rise </a:t>
            </a:r>
            <a:r>
              <a:rPr lang="en-GB" b="1" dirty="0"/>
              <a:t>up this morning,</a:t>
            </a:r>
            <a:r>
              <a:rPr lang="en-GB" dirty="0"/>
              <a:t/>
            </a:r>
            <a:br>
              <a:rPr lang="en-GB" dirty="0"/>
            </a:br>
            <a:r>
              <a:rPr lang="en-GB" b="1" dirty="0"/>
              <a:t>Smile with the rising sun,</a:t>
            </a:r>
            <a:r>
              <a:rPr lang="en-GB" dirty="0"/>
              <a:t/>
            </a:r>
            <a:br>
              <a:rPr lang="en-GB" dirty="0"/>
            </a:br>
            <a:r>
              <a:rPr lang="en-GB" b="1" dirty="0"/>
              <a:t>Three little birds pitch by my doorstep</a:t>
            </a:r>
            <a:r>
              <a:rPr lang="en-GB" dirty="0"/>
              <a:t/>
            </a:r>
            <a:br>
              <a:rPr lang="en-GB" dirty="0"/>
            </a:br>
            <a:r>
              <a:rPr lang="en-GB" b="1" dirty="0" err="1"/>
              <a:t>Singin</a:t>
            </a:r>
            <a:r>
              <a:rPr lang="en-GB" b="1" dirty="0"/>
              <a:t>’ sweet songs</a:t>
            </a:r>
            <a:r>
              <a:rPr lang="en-GB" dirty="0"/>
              <a:t/>
            </a:r>
            <a:br>
              <a:rPr lang="en-GB" dirty="0"/>
            </a:br>
            <a:r>
              <a:rPr lang="en-GB" b="1" dirty="0"/>
              <a:t>Of melodies pure and true,</a:t>
            </a:r>
            <a:r>
              <a:rPr lang="en-GB" dirty="0"/>
              <a:t/>
            </a:r>
            <a:br>
              <a:rPr lang="en-GB" dirty="0"/>
            </a:br>
            <a:r>
              <a:rPr lang="en-GB" b="1" dirty="0" err="1"/>
              <a:t>Singin</a:t>
            </a:r>
            <a:r>
              <a:rPr lang="en-GB" b="1" dirty="0"/>
              <a:t>’, ‘This is my message to you.’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9802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Rage Italic" pitchFamily="66" charset="0"/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buFont typeface="Rage Italic" pitchFamily="66" charset="0"/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1052736"/>
            <a:ext cx="7344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i="1" dirty="0"/>
              <a:t>Don’t worry </a:t>
            </a:r>
            <a:br>
              <a:rPr lang="en-GB" sz="2400" b="1" i="1" dirty="0"/>
            </a:br>
            <a:r>
              <a:rPr lang="en-GB" sz="2400" b="1" i="1" dirty="0"/>
              <a:t>About a thing,</a:t>
            </a:r>
            <a:br>
              <a:rPr lang="en-GB" sz="2400" b="1" i="1" dirty="0"/>
            </a:br>
            <a:r>
              <a:rPr lang="en-GB" sz="2400" b="1" i="1" dirty="0"/>
              <a:t>’Cos </a:t>
            </a:r>
            <a:r>
              <a:rPr lang="en-GB" sz="2400" b="1" i="1" dirty="0" err="1"/>
              <a:t>ev’ry</a:t>
            </a:r>
            <a:r>
              <a:rPr lang="en-GB" sz="2400" b="1" i="1" dirty="0"/>
              <a:t> little thing</a:t>
            </a:r>
            <a:br>
              <a:rPr lang="en-GB" sz="2400" b="1" i="1" dirty="0"/>
            </a:br>
            <a:r>
              <a:rPr lang="en-GB" sz="2400" b="1" i="1" dirty="0"/>
              <a:t>’</a:t>
            </a:r>
            <a:r>
              <a:rPr lang="en-GB" sz="2400" b="1" i="1" dirty="0" err="1"/>
              <a:t>Sgonna</a:t>
            </a:r>
            <a:r>
              <a:rPr lang="en-GB" sz="2400" b="1" i="1" dirty="0"/>
              <a:t> be alright.</a:t>
            </a:r>
            <a:r>
              <a:rPr lang="en-GB" sz="2400" b="1" dirty="0"/>
              <a:t/>
            </a:r>
            <a:br>
              <a:rPr lang="en-GB" sz="2400" b="1" dirty="0"/>
            </a:br>
            <a:endParaRPr lang="en-GB" sz="2400" b="1" dirty="0"/>
          </a:p>
          <a:p>
            <a:pPr algn="ctr"/>
            <a:r>
              <a:rPr lang="en-GB" sz="2400" dirty="0"/>
              <a:t/>
            </a:r>
            <a:br>
              <a:rPr lang="en-GB" sz="2400" dirty="0"/>
            </a:br>
            <a:r>
              <a:rPr lang="en-GB" sz="2400" b="1" i="1" dirty="0" err="1"/>
              <a:t>Singin</a:t>
            </a:r>
            <a:r>
              <a:rPr lang="en-GB" sz="2400" b="1" i="1" dirty="0"/>
              <a:t>’ don’t worry</a:t>
            </a:r>
            <a:br>
              <a:rPr lang="en-GB" sz="2400" b="1" i="1" dirty="0"/>
            </a:br>
            <a:r>
              <a:rPr lang="en-GB" sz="2400" b="1" i="1" dirty="0"/>
              <a:t>About a thing</a:t>
            </a:r>
            <a:br>
              <a:rPr lang="en-GB" sz="2400" b="1" i="1" dirty="0"/>
            </a:br>
            <a:r>
              <a:rPr lang="en-GB" sz="2400" b="1" i="1" dirty="0"/>
              <a:t>’Cos </a:t>
            </a:r>
            <a:r>
              <a:rPr lang="en-GB" sz="2400" b="1" i="1" dirty="0" err="1"/>
              <a:t>ev’ry</a:t>
            </a:r>
            <a:r>
              <a:rPr lang="en-GB" sz="2400" b="1" i="1" dirty="0"/>
              <a:t> little thing</a:t>
            </a:r>
            <a:br>
              <a:rPr lang="en-GB" sz="2400" b="1" i="1" dirty="0"/>
            </a:br>
            <a:r>
              <a:rPr lang="en-GB" sz="2400" b="1" i="1" dirty="0"/>
              <a:t>’</a:t>
            </a:r>
            <a:r>
              <a:rPr lang="en-GB" sz="2400" b="1" i="1" dirty="0" err="1"/>
              <a:t>Sgonna</a:t>
            </a:r>
            <a:r>
              <a:rPr lang="en-GB" sz="2400" b="1" i="1" dirty="0"/>
              <a:t> be alright.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1800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6489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GB" b="1" dirty="0" smtClean="0"/>
          </a:p>
          <a:p>
            <a:pPr marL="0" indent="0" algn="ctr">
              <a:buNone/>
            </a:pPr>
            <a:r>
              <a:rPr lang="en-GB" b="1" dirty="0" smtClean="0"/>
              <a:t>Rise </a:t>
            </a:r>
            <a:r>
              <a:rPr lang="en-GB" b="1" dirty="0"/>
              <a:t>up this morning,</a:t>
            </a:r>
            <a:r>
              <a:rPr lang="en-GB" dirty="0"/>
              <a:t/>
            </a:r>
            <a:br>
              <a:rPr lang="en-GB" dirty="0"/>
            </a:br>
            <a:r>
              <a:rPr lang="en-GB" b="1" dirty="0"/>
              <a:t>Smile with the rising sun,</a:t>
            </a:r>
            <a:r>
              <a:rPr lang="en-GB" dirty="0"/>
              <a:t/>
            </a:r>
            <a:br>
              <a:rPr lang="en-GB" dirty="0"/>
            </a:br>
            <a:r>
              <a:rPr lang="en-GB" b="1" dirty="0"/>
              <a:t>Three little birds pitch by my doorstep</a:t>
            </a:r>
            <a:r>
              <a:rPr lang="en-GB" dirty="0"/>
              <a:t/>
            </a:r>
            <a:br>
              <a:rPr lang="en-GB" dirty="0"/>
            </a:br>
            <a:r>
              <a:rPr lang="en-GB" b="1" dirty="0" err="1"/>
              <a:t>Singin</a:t>
            </a:r>
            <a:r>
              <a:rPr lang="en-GB" b="1" dirty="0"/>
              <a:t>’ sweet songs</a:t>
            </a:r>
            <a:r>
              <a:rPr lang="en-GB" dirty="0"/>
              <a:t/>
            </a:r>
            <a:br>
              <a:rPr lang="en-GB" dirty="0"/>
            </a:br>
            <a:r>
              <a:rPr lang="en-GB" b="1" dirty="0"/>
              <a:t>Of melodies pure and true,</a:t>
            </a:r>
            <a:r>
              <a:rPr lang="en-GB" dirty="0"/>
              <a:t/>
            </a:r>
            <a:br>
              <a:rPr lang="en-GB" dirty="0"/>
            </a:br>
            <a:r>
              <a:rPr lang="en-GB" b="1" dirty="0" err="1"/>
              <a:t>Singin</a:t>
            </a:r>
            <a:r>
              <a:rPr lang="en-GB" b="1" dirty="0"/>
              <a:t>’, ‘This is my message to you.’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59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9802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Rage Italic" pitchFamily="66" charset="0"/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  <a:buFont typeface="Rage Italic" pitchFamily="66" charset="0"/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592" y="1052736"/>
            <a:ext cx="7344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i="1" dirty="0"/>
              <a:t>Don’t worry </a:t>
            </a:r>
            <a:br>
              <a:rPr lang="en-GB" sz="2400" b="1" i="1" dirty="0"/>
            </a:br>
            <a:r>
              <a:rPr lang="en-GB" sz="2400" b="1" i="1" dirty="0"/>
              <a:t>About a thing,</a:t>
            </a:r>
            <a:br>
              <a:rPr lang="en-GB" sz="2400" b="1" i="1" dirty="0"/>
            </a:br>
            <a:r>
              <a:rPr lang="en-GB" sz="2400" b="1" i="1" dirty="0"/>
              <a:t>’Cos </a:t>
            </a:r>
            <a:r>
              <a:rPr lang="en-GB" sz="2400" b="1" i="1" dirty="0" err="1"/>
              <a:t>ev’ry</a:t>
            </a:r>
            <a:r>
              <a:rPr lang="en-GB" sz="2400" b="1" i="1" dirty="0"/>
              <a:t> little thing</a:t>
            </a:r>
            <a:br>
              <a:rPr lang="en-GB" sz="2400" b="1" i="1" dirty="0"/>
            </a:br>
            <a:r>
              <a:rPr lang="en-GB" sz="2400" b="1" i="1" dirty="0"/>
              <a:t>’</a:t>
            </a:r>
            <a:r>
              <a:rPr lang="en-GB" sz="2400" b="1" i="1" dirty="0" err="1"/>
              <a:t>Sgonna</a:t>
            </a:r>
            <a:r>
              <a:rPr lang="en-GB" sz="2400" b="1" i="1" dirty="0"/>
              <a:t> be alright.</a:t>
            </a:r>
            <a:r>
              <a:rPr lang="en-GB" sz="2400" b="1" dirty="0"/>
              <a:t/>
            </a:r>
            <a:br>
              <a:rPr lang="en-GB" sz="2400" b="1" dirty="0"/>
            </a:br>
            <a:endParaRPr lang="en-GB" sz="2400" b="1" dirty="0"/>
          </a:p>
          <a:p>
            <a:pPr algn="ctr"/>
            <a:r>
              <a:rPr lang="en-GB" sz="2400" dirty="0"/>
              <a:t/>
            </a:r>
            <a:br>
              <a:rPr lang="en-GB" sz="2400" dirty="0"/>
            </a:br>
            <a:r>
              <a:rPr lang="en-GB" sz="2400" b="1" i="1" dirty="0" err="1"/>
              <a:t>Singin</a:t>
            </a:r>
            <a:r>
              <a:rPr lang="en-GB" sz="2400" b="1" i="1" dirty="0"/>
              <a:t>’ don’t worry</a:t>
            </a:r>
            <a:br>
              <a:rPr lang="en-GB" sz="2400" b="1" i="1" dirty="0"/>
            </a:br>
            <a:r>
              <a:rPr lang="en-GB" sz="2400" b="1" i="1" dirty="0"/>
              <a:t>About a thing</a:t>
            </a:r>
            <a:br>
              <a:rPr lang="en-GB" sz="2400" b="1" i="1" dirty="0"/>
            </a:br>
            <a:r>
              <a:rPr lang="en-GB" sz="2400" b="1" i="1" dirty="0"/>
              <a:t>’Cos </a:t>
            </a:r>
            <a:r>
              <a:rPr lang="en-GB" sz="2400" b="1" i="1" dirty="0" err="1"/>
              <a:t>ev’ry</a:t>
            </a:r>
            <a:r>
              <a:rPr lang="en-GB" sz="2400" b="1" i="1" dirty="0"/>
              <a:t> little thing</a:t>
            </a:r>
            <a:br>
              <a:rPr lang="en-GB" sz="2400" b="1" i="1" dirty="0"/>
            </a:br>
            <a:r>
              <a:rPr lang="en-GB" sz="2400" b="1" i="1" dirty="0"/>
              <a:t>’</a:t>
            </a:r>
            <a:r>
              <a:rPr lang="en-GB" sz="2400" b="1" i="1" dirty="0" err="1"/>
              <a:t>Sgonna</a:t>
            </a:r>
            <a:r>
              <a:rPr lang="en-GB" sz="2400" b="1" i="1" dirty="0"/>
              <a:t> be alright.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61345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23</Words>
  <Application>Microsoft Office PowerPoint</Application>
  <PresentationFormat>On-screen Show (4:3)</PresentationFormat>
  <Paragraphs>13</Paragraphs>
  <Slides>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Three Little Birds Traditional Balkan Folk Song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CBMDC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Start to Sing</dc:title>
  <dc:creator>Carl White</dc:creator>
  <cp:lastModifiedBy>Carl White</cp:lastModifiedBy>
  <cp:revision>9</cp:revision>
  <dcterms:created xsi:type="dcterms:W3CDTF">2018-05-01T13:04:05Z</dcterms:created>
  <dcterms:modified xsi:type="dcterms:W3CDTF">2019-05-20T12:36:25Z</dcterms:modified>
</cp:coreProperties>
</file>