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Count on Me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Words and music by Bruno Mars</a:t>
            </a:r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unt on me (performance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072" y="476672"/>
            <a:ext cx="609600" cy="609600"/>
          </a:xfrm>
          <a:prstGeom prst="rect">
            <a:avLst/>
          </a:prstGeom>
        </p:spPr>
      </p:pic>
      <p:pic>
        <p:nvPicPr>
          <p:cNvPr id="5" name="Count on me (backing track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13029" y="598909"/>
            <a:ext cx="487363" cy="4873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4079632"/>
            <a:ext cx="83153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7" y="1268760"/>
            <a:ext cx="2036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543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If you ever find yourself stuck in the middle of the sea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I'll sail the world to find you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If you ever find yourself lost in the dark and you can't see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I'll be the light to guide you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Find out what we're made of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When we are called to help our friends in need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You can count on me like 1 2 3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I'll be there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And I know when I need it I can count on you like 4 3 2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And you'll be there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Cause that's what friends are supposed to do, oh yeah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err="1" smtClean="0">
                <a:latin typeface="Arial" pitchFamily="34" charset="0"/>
                <a:cs typeface="Arial" pitchFamily="34" charset="0"/>
              </a:rPr>
              <a:t>Wooooh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Wooooh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If you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tossin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 and you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turnin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 and you just can't fall asleep</a:t>
            </a: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I'll sing a song beside you,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And if you ever forget how much you really mean to me,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Everyday I will remind you.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Find out what we're made of,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When we are called to help our friends in need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You can count on me like 1 2 3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I'll be there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And I know when I need it I can count on you like 4 3 2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You'll be there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Cause that's what friends are supposed to do, oh yeah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err="1" smtClean="0">
                <a:latin typeface="Arial" pitchFamily="34" charset="0"/>
                <a:cs typeface="Arial" pitchFamily="34" charset="0"/>
              </a:rPr>
              <a:t>Wooooh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Wooooh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Yeah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Yeah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0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You'll always have my shoulder when you cry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I'll never let go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Never say goodbye.</a:t>
            </a: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You can count on me like 1 2 3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I'll be there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And I know when I need it I can count on you like 4 3 2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You'll be there</a:t>
            </a:r>
          </a:p>
        </p:txBody>
      </p:sp>
    </p:spTree>
    <p:extLst>
      <p:ext uri="{BB962C8B-B14F-4D97-AF65-F5344CB8AC3E}">
        <p14:creationId xmlns:p14="http://schemas.microsoft.com/office/powerpoint/2010/main" val="280089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Cause that's what friends are supposed to do, oh yeah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err="1" smtClean="0">
                <a:latin typeface="Arial" pitchFamily="34" charset="0"/>
                <a:cs typeface="Arial" pitchFamily="34" charset="0"/>
              </a:rPr>
              <a:t>Wooooh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Wooooh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you can count on me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cos'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 can count on you.</a:t>
            </a:r>
          </a:p>
        </p:txBody>
      </p:sp>
    </p:spTree>
    <p:extLst>
      <p:ext uri="{BB962C8B-B14F-4D97-AF65-F5344CB8AC3E}">
        <p14:creationId xmlns:p14="http://schemas.microsoft.com/office/powerpoint/2010/main" val="344089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</Words>
  <Application>Microsoft Office PowerPoint</Application>
  <PresentationFormat>On-screen Show (4:3)</PresentationFormat>
  <Paragraphs>16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Count on Me Words and music by Bruno Mars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7</cp:revision>
  <dcterms:created xsi:type="dcterms:W3CDTF">2018-05-01T13:04:05Z</dcterms:created>
  <dcterms:modified xsi:type="dcterms:W3CDTF">2019-06-04T13:42:48Z</dcterms:modified>
</cp:coreProperties>
</file>