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56" r:id="rId3"/>
    <p:sldId id="264" r:id="rId4"/>
    <p:sldId id="257" r:id="rId5"/>
    <p:sldId id="263" r:id="rId6"/>
    <p:sldId id="259" r:id="rId7"/>
    <p:sldId id="262" r:id="rId8"/>
    <p:sldId id="265" r:id="rId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00" autoAdjust="0"/>
    <p:restoredTop sz="94660"/>
  </p:normalViewPr>
  <p:slideViewPr>
    <p:cSldViewPr>
      <p:cViewPr varScale="1">
        <p:scale>
          <a:sx n="81" d="100"/>
          <a:sy n="81" d="100"/>
        </p:scale>
        <p:origin x="-10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A3A1FF-66A6-4C1F-BF61-49A1AF4974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3612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A8C3EA-6A75-4799-8667-9BE5C616D7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4042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C8A2ED-7638-4640-8DD0-EA13C93789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8630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1F56F25-56DD-4862-A013-0FE6ECBF482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7861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539263-F249-4473-9F91-AD2A91CB9B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3693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98B942-E814-4F96-B268-E913D5C9C4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2219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B4CC43-B594-4B1C-9155-F562E90F38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4460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B6EC73-301D-445B-8F13-81F54AE286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7275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86E0DC-FD90-4B84-81BC-0CA0C97094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4363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5E54FC-46AC-4EB3-BC40-7EC90F0A97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3214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C84119-79E3-4DC2-88E7-9BA89491FD3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4613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B2E2C1-7163-44AC-9831-AE73D7DCC7C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2590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chemeClr val="accent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A321CA6-B41E-4B6C-B311-30BDCA0B32C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p3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.png"/><Relationship Id="rId4" Type="http://schemas.openxmlformats.org/officeDocument/2006/relationships/audio" Target="../media/media2.mp3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043608" y="1627239"/>
            <a:ext cx="6984776" cy="216180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96" y="2332037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GB" sz="6000" dirty="0" smtClean="0">
                <a:latin typeface="+mj-lt"/>
              </a:rPr>
              <a:t>Believe</a:t>
            </a:r>
            <a:endParaRPr lang="en-GB" sz="6000" dirty="0">
              <a:latin typeface="+mj-lt"/>
            </a:endParaRPr>
          </a:p>
        </p:txBody>
      </p:sp>
      <p:pic>
        <p:nvPicPr>
          <p:cNvPr id="5" name="Believe (backing track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41021" y="548679"/>
            <a:ext cx="487363" cy="487363"/>
          </a:xfrm>
          <a:prstGeom prst="rect">
            <a:avLst/>
          </a:prstGeom>
        </p:spPr>
      </p:pic>
      <p:pic>
        <p:nvPicPr>
          <p:cNvPr id="6" name="Believe (performance track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8924" y="304997"/>
            <a:ext cx="487363" cy="487363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10" y="1142871"/>
            <a:ext cx="203676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496" y="1142870"/>
            <a:ext cx="154305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398" y="3798277"/>
            <a:ext cx="8315325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4396" y="4914654"/>
            <a:ext cx="2743200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844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72"/>
    </mc:Choice>
    <mc:Fallback xmlns="">
      <p:transition spd="slow" advTm="70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384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numSld="999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8568952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2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GB" altLang="en-US" sz="4000"/>
              <a:t/>
            </a:r>
            <a:br>
              <a:rPr lang="en-GB" altLang="en-US" sz="4000"/>
            </a:br>
            <a:r>
              <a:rPr lang="en-GB" altLang="en-US" sz="4000"/>
              <a:t/>
            </a:r>
            <a:br>
              <a:rPr lang="en-GB" altLang="en-US" sz="4000"/>
            </a:br>
            <a:r>
              <a:rPr lang="en-GB" altLang="en-US" sz="4000"/>
              <a:t/>
            </a:r>
            <a:br>
              <a:rPr lang="en-GB" altLang="en-US" sz="4000"/>
            </a:br>
            <a:r>
              <a:rPr lang="en-GB" altLang="en-US" sz="4000"/>
              <a:t/>
            </a:r>
            <a:br>
              <a:rPr lang="en-GB" altLang="en-US" sz="4000"/>
            </a:br>
            <a:r>
              <a:rPr lang="en-GB" altLang="en-US" sz="4000"/>
              <a:t/>
            </a:r>
            <a:br>
              <a:rPr lang="en-GB" altLang="en-US" sz="4000"/>
            </a:br>
            <a:r>
              <a:rPr lang="en-GB" altLang="en-US" sz="4000"/>
              <a:t/>
            </a:r>
            <a:br>
              <a:rPr lang="en-GB" altLang="en-US" sz="4000"/>
            </a:br>
            <a:endParaRPr lang="en-US" altLang="en-US" sz="4000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683568" y="404664"/>
            <a:ext cx="8064896" cy="5234136"/>
          </a:xfrm>
        </p:spPr>
        <p:txBody>
          <a:bodyPr/>
          <a:lstStyle/>
          <a:p>
            <a:r>
              <a:rPr lang="en-GB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When I look up to the </a:t>
            </a:r>
            <a:r>
              <a:rPr lang="en-GB" sz="3600" u="sng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stars</a:t>
            </a:r>
            <a:r>
              <a:rPr lang="en-GB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GB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There’s a burning deep inside me</a:t>
            </a:r>
            <a:br>
              <a:rPr lang="en-GB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GB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And I feel a power growing in my soul</a:t>
            </a:r>
            <a:br>
              <a:rPr lang="en-GB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lang="en-GB" sz="3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There </a:t>
            </a:r>
            <a:r>
              <a:rPr lang="en-GB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is something I can sense</a:t>
            </a:r>
            <a:br>
              <a:rPr lang="en-GB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GB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Deep within a dream to guide me</a:t>
            </a:r>
            <a:br>
              <a:rPr lang="en-GB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GB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And I know that I am reaching for my goal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16"/>
    </mc:Choice>
    <mc:Fallback xmlns="">
      <p:transition spd="slow" advTm="32016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441325"/>
            <a:ext cx="8566150" cy="597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GB" altLang="en-US" sz="4000"/>
              <a:t/>
            </a:r>
            <a:br>
              <a:rPr lang="en-GB" altLang="en-US" sz="4000"/>
            </a:br>
            <a:r>
              <a:rPr lang="en-GB" altLang="en-US" sz="4000"/>
              <a:t/>
            </a:r>
            <a:br>
              <a:rPr lang="en-GB" altLang="en-US" sz="4000"/>
            </a:br>
            <a:r>
              <a:rPr lang="en-GB" altLang="en-US" sz="4000"/>
              <a:t/>
            </a:r>
            <a:br>
              <a:rPr lang="en-GB" altLang="en-US" sz="4000"/>
            </a:br>
            <a:r>
              <a:rPr lang="en-GB" altLang="en-US" sz="4000"/>
              <a:t/>
            </a:r>
            <a:br>
              <a:rPr lang="en-GB" altLang="en-US" sz="4000"/>
            </a:br>
            <a:r>
              <a:rPr lang="en-GB" altLang="en-US" sz="4000"/>
              <a:t/>
            </a:r>
            <a:br>
              <a:rPr lang="en-GB" altLang="en-US" sz="4000"/>
            </a:br>
            <a:r>
              <a:rPr lang="en-GB" altLang="en-US" sz="4000"/>
              <a:t/>
            </a:r>
            <a:br>
              <a:rPr lang="en-GB" altLang="en-US" sz="4000"/>
            </a:br>
            <a:endParaRPr lang="en-US" altLang="en-US" sz="4000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252536" y="656419"/>
            <a:ext cx="8424936" cy="5545162"/>
          </a:xfrm>
        </p:spPr>
        <p:txBody>
          <a:bodyPr/>
          <a:lstStyle/>
          <a:p>
            <a:pPr marL="609600" indent="-609600"/>
            <a:r>
              <a:rPr lang="en-GB" sz="36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GB" sz="36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 </a:t>
            </a:r>
            <a:r>
              <a:rPr lang="en-GB" sz="36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can do anything at </a:t>
            </a:r>
            <a:r>
              <a:rPr lang="en-GB" sz="3600" i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all</a:t>
            </a:r>
            <a:br>
              <a:rPr lang="en-GB" sz="3600" i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en-GB" sz="36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 can climb the highest mountain,</a:t>
            </a:r>
            <a:br>
              <a:rPr lang="en-GB" sz="36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en-GB" sz="36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 can feel the ocean </a:t>
            </a:r>
            <a:r>
              <a:rPr lang="en-GB" sz="3600" i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calling</a:t>
            </a:r>
            <a:r>
              <a:rPr lang="en-GB" sz="36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wild and free.</a:t>
            </a:r>
            <a:br>
              <a:rPr lang="en-GB" sz="36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endParaRPr lang="en-GB" sz="3600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609600" indent="-609600"/>
            <a:r>
              <a:rPr lang="en-GB" sz="36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 </a:t>
            </a:r>
            <a:r>
              <a:rPr lang="en-GB" sz="36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can be anything I want</a:t>
            </a:r>
            <a:br>
              <a:rPr lang="en-GB" sz="36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en-GB" sz="36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With </a:t>
            </a:r>
            <a:r>
              <a:rPr lang="en-GB" sz="36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this hope to drive me </a:t>
            </a:r>
            <a:r>
              <a:rPr lang="en-GB" sz="36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onward</a:t>
            </a:r>
            <a:r>
              <a:rPr lang="en-GB" sz="36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36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en-GB" sz="36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If I can just believe in me.</a:t>
            </a:r>
            <a:endParaRPr lang="en-GB" sz="36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609600" indent="-609600"/>
            <a:endParaRPr lang="en-US" altLang="en-US" sz="3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418"/>
    </mc:Choice>
    <mc:Fallback xmlns="">
      <p:transition spd="slow" advTm="32418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441325"/>
            <a:ext cx="8566150" cy="597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8" name="Rectangle 10"/>
          <p:cNvSpPr>
            <a:spLocks noGrp="1" noChangeArrowheads="1"/>
          </p:cNvSpPr>
          <p:nvPr>
            <p:ph/>
          </p:nvPr>
        </p:nvSpPr>
        <p:spPr>
          <a:xfrm>
            <a:off x="143508" y="764704"/>
            <a:ext cx="8856984" cy="5851525"/>
          </a:xfrm>
        </p:spPr>
        <p:txBody>
          <a:bodyPr/>
          <a:lstStyle/>
          <a:p>
            <a:pPr algn="ctr">
              <a:buNone/>
            </a:pPr>
            <a:r>
              <a:rPr lang="en-GB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When </a:t>
            </a:r>
            <a:r>
              <a:rPr lang="en-GB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the skies </a:t>
            </a:r>
            <a:r>
              <a:rPr lang="en-GB" sz="3600" u="sng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are</a:t>
            </a:r>
            <a:r>
              <a:rPr lang="en-GB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dark and grey   </a:t>
            </a:r>
            <a:br>
              <a:rPr lang="en-GB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GB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We still know the sun is shining:</a:t>
            </a:r>
            <a:br>
              <a:rPr lang="en-GB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GB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Though it’s out of sight, its light is glowing still</a:t>
            </a:r>
            <a:r>
              <a:rPr lang="en-GB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ctr">
              <a:buNone/>
            </a:pPr>
            <a:r>
              <a:rPr lang="en-GB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GB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And as long as I believe,</a:t>
            </a:r>
            <a:br>
              <a:rPr lang="en-GB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GB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There is nothing I can’t wish for</a:t>
            </a:r>
            <a:br>
              <a:rPr lang="en-GB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GB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Not a dream that I’m unable to </a:t>
            </a:r>
            <a:r>
              <a:rPr lang="en-GB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fulfil.</a:t>
            </a:r>
            <a:endParaRPr lang="en-GB" sz="3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FontTx/>
              <a:buNone/>
            </a:pPr>
            <a:endParaRPr lang="en-GB" altLang="en-US" sz="3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65"/>
    </mc:Choice>
    <mc:Fallback xmlns="">
      <p:transition spd="slow" advTm="32065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441325"/>
            <a:ext cx="8566150" cy="597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4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GB" altLang="en-US" sz="4000"/>
              <a:t/>
            </a:r>
            <a:br>
              <a:rPr lang="en-GB" altLang="en-US" sz="4000"/>
            </a:br>
            <a:r>
              <a:rPr lang="en-GB" altLang="en-US" sz="4000"/>
              <a:t/>
            </a:r>
            <a:br>
              <a:rPr lang="en-GB" altLang="en-US" sz="4000"/>
            </a:br>
            <a:r>
              <a:rPr lang="en-GB" altLang="en-US" sz="4000"/>
              <a:t/>
            </a:r>
            <a:br>
              <a:rPr lang="en-GB" altLang="en-US" sz="4000"/>
            </a:br>
            <a:r>
              <a:rPr lang="en-GB" altLang="en-US" sz="4000"/>
              <a:t/>
            </a:r>
            <a:br>
              <a:rPr lang="en-GB" altLang="en-US" sz="4000"/>
            </a:br>
            <a:r>
              <a:rPr lang="en-GB" altLang="en-US" sz="4000"/>
              <a:t/>
            </a:r>
            <a:br>
              <a:rPr lang="en-GB" altLang="en-US" sz="4000"/>
            </a:br>
            <a:r>
              <a:rPr lang="en-GB" altLang="en-US" sz="4000"/>
              <a:t/>
            </a:r>
            <a:br>
              <a:rPr lang="en-GB" altLang="en-US" sz="4000"/>
            </a:br>
            <a:endParaRPr lang="en-US" altLang="en-US" sz="4000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88925" y="836712"/>
            <a:ext cx="8280920" cy="5904656"/>
          </a:xfrm>
        </p:spPr>
        <p:txBody>
          <a:bodyPr/>
          <a:lstStyle/>
          <a:p>
            <a:pPr marL="609600" indent="-609600"/>
            <a:r>
              <a:rPr lang="en-GB" sz="36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en-GB" sz="36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 </a:t>
            </a:r>
            <a:r>
              <a:rPr lang="en-GB" sz="36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can do anything at </a:t>
            </a:r>
            <a:r>
              <a:rPr lang="en-GB" sz="3600" i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all</a:t>
            </a:r>
            <a:r>
              <a:rPr lang="en-GB" sz="36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36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en-GB" sz="36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 can climb the highest mountain,</a:t>
            </a:r>
            <a:br>
              <a:rPr lang="en-GB" sz="36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en-GB" sz="36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 can feel the ocean </a:t>
            </a:r>
            <a:r>
              <a:rPr lang="en-GB" sz="3600" i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calling</a:t>
            </a:r>
            <a:r>
              <a:rPr lang="en-GB" sz="36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wild and free.  </a:t>
            </a:r>
            <a:endParaRPr lang="en-GB" sz="3600" i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609600" indent="-609600"/>
            <a:r>
              <a:rPr lang="en-GB" sz="36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GB" sz="36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36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en-GB" sz="36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 can be anything I want</a:t>
            </a:r>
            <a:br>
              <a:rPr lang="en-GB" sz="36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en-GB" sz="36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With this hope to drive me onward</a:t>
            </a:r>
            <a:br>
              <a:rPr lang="en-GB" sz="36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en-GB" sz="36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If I can just believe in me.</a:t>
            </a:r>
            <a:endParaRPr lang="en-GB" sz="36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609600" indent="-609600"/>
            <a:endParaRPr lang="en-US" altLang="en-US" sz="36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403"/>
    </mc:Choice>
    <mc:Fallback xmlns="">
      <p:transition spd="slow" advTm="32403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441325"/>
            <a:ext cx="8566150" cy="597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0" name="Rectangle 2"/>
          <p:cNvSpPr>
            <a:spLocks noGrp="1" noChangeArrowheads="1"/>
          </p:cNvSpPr>
          <p:nvPr>
            <p:ph/>
          </p:nvPr>
        </p:nvSpPr>
        <p:spPr/>
        <p:txBody>
          <a:bodyPr/>
          <a:lstStyle/>
          <a:p>
            <a:pPr algn="ctr">
              <a:buNone/>
            </a:pPr>
            <a:r>
              <a:rPr lang="en-GB" sz="4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</a:t>
            </a:r>
          </a:p>
          <a:p>
            <a:pPr algn="ctr">
              <a:buNone/>
            </a:pPr>
            <a:r>
              <a:rPr lang="en-GB" sz="4000" dirty="0">
                <a:latin typeface="Arial" pitchFamily="34" charset="0"/>
                <a:cs typeface="Arial" pitchFamily="34" charset="0"/>
              </a:rPr>
              <a:t> </a:t>
            </a:r>
            <a:r>
              <a:rPr lang="en-GB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4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And </a:t>
            </a:r>
            <a:r>
              <a:rPr lang="en-GB" sz="4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whatever it takes I’ll find it somehow</a:t>
            </a:r>
            <a:br>
              <a:rPr lang="en-GB" sz="4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GB" sz="4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Whatever it needs I’ll show I’m strong</a:t>
            </a:r>
            <a:br>
              <a:rPr lang="en-GB" sz="4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GB" sz="4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Whatever it takes I’ll make it happen</a:t>
            </a:r>
            <a:br>
              <a:rPr lang="en-GB" sz="4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GB" sz="4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Finding out where I belong </a:t>
            </a:r>
          </a:p>
          <a:p>
            <a:pPr algn="ctr">
              <a:buFontTx/>
              <a:buNone/>
            </a:pPr>
            <a:endParaRPr lang="en-GB" altLang="en-US" sz="4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99"/>
    </mc:Choice>
    <mc:Fallback xmlns="">
      <p:transition spd="slow" advTm="17999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441325"/>
            <a:ext cx="8566150" cy="597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GB" altLang="en-US" sz="4000"/>
              <a:t/>
            </a:r>
            <a:br>
              <a:rPr lang="en-GB" altLang="en-US" sz="4000"/>
            </a:br>
            <a:r>
              <a:rPr lang="en-GB" altLang="en-US" sz="4000"/>
              <a:t/>
            </a:r>
            <a:br>
              <a:rPr lang="en-GB" altLang="en-US" sz="4000"/>
            </a:br>
            <a:r>
              <a:rPr lang="en-GB" altLang="en-US" sz="4000"/>
              <a:t/>
            </a:r>
            <a:br>
              <a:rPr lang="en-GB" altLang="en-US" sz="4000"/>
            </a:br>
            <a:r>
              <a:rPr lang="en-GB" altLang="en-US" sz="4000"/>
              <a:t/>
            </a:r>
            <a:br>
              <a:rPr lang="en-GB" altLang="en-US" sz="4000"/>
            </a:br>
            <a:r>
              <a:rPr lang="en-GB" altLang="en-US" sz="4000"/>
              <a:t/>
            </a:r>
            <a:br>
              <a:rPr lang="en-GB" altLang="en-US" sz="4000"/>
            </a:br>
            <a:r>
              <a:rPr lang="en-GB" altLang="en-US" sz="4000"/>
              <a:t/>
            </a:r>
            <a:br>
              <a:rPr lang="en-GB" altLang="en-US" sz="4000"/>
            </a:br>
            <a:endParaRPr lang="en-US" altLang="en-US" sz="4000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88925" y="0"/>
            <a:ext cx="8496944" cy="6048672"/>
          </a:xfrm>
        </p:spPr>
        <p:txBody>
          <a:bodyPr/>
          <a:lstStyle/>
          <a:p>
            <a:pPr marL="609600" indent="-609600">
              <a:lnSpc>
                <a:spcPct val="90000"/>
              </a:lnSpc>
            </a:pPr>
            <a:r>
              <a:rPr lang="en-GB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</a:t>
            </a:r>
          </a:p>
          <a:p>
            <a:pPr marL="609600" indent="-609600">
              <a:lnSpc>
                <a:spcPct val="90000"/>
              </a:lnSpc>
            </a:pPr>
            <a:endParaRPr lang="en-GB" sz="3600" dirty="0">
              <a:latin typeface="Arial" pitchFamily="34" charset="0"/>
              <a:cs typeface="Arial" pitchFamily="34" charset="0"/>
            </a:endParaRPr>
          </a:p>
          <a:p>
            <a:pPr marL="609600" indent="-609600">
              <a:lnSpc>
                <a:spcPct val="90000"/>
              </a:lnSpc>
            </a:pPr>
            <a:r>
              <a:rPr lang="en-GB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While </a:t>
            </a:r>
            <a:r>
              <a:rPr lang="en-GB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the world is spinning round   </a:t>
            </a:r>
            <a:br>
              <a:rPr lang="en-GB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GB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 can sometimes lose direction</a:t>
            </a:r>
            <a:br>
              <a:rPr lang="en-GB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GB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And I know how hard it is to find my </a:t>
            </a:r>
            <a:r>
              <a:rPr lang="en-GB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way.</a:t>
            </a:r>
          </a:p>
          <a:p>
            <a:pPr marL="609600" indent="-609600">
              <a:lnSpc>
                <a:spcPct val="90000"/>
              </a:lnSpc>
            </a:pPr>
            <a:r>
              <a:rPr lang="en-GB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GB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But with friends around to care</a:t>
            </a:r>
            <a:br>
              <a:rPr lang="en-GB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GB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There is nothing I can’t handle</a:t>
            </a:r>
            <a:br>
              <a:rPr lang="en-GB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GB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And I’ll face the future treasuring each day</a:t>
            </a:r>
          </a:p>
          <a:p>
            <a:pPr marL="609600" indent="-609600">
              <a:lnSpc>
                <a:spcPct val="90000"/>
              </a:lnSpc>
            </a:pPr>
            <a:endParaRPr lang="en-US" altLang="en-US" sz="3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224"/>
    </mc:Choice>
    <mc:Fallback xmlns="">
      <p:transition spd="slow" advTm="34224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441325"/>
            <a:ext cx="8566150" cy="597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332656"/>
            <a:ext cx="8229600" cy="5865515"/>
          </a:xfrm>
        </p:spPr>
        <p:txBody>
          <a:bodyPr/>
          <a:lstStyle/>
          <a:p>
            <a:pPr marL="0" indent="0" algn="ctr">
              <a:buNone/>
            </a:pPr>
            <a:endParaRPr lang="en-GB" sz="3600" i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r>
              <a:rPr lang="en-GB" sz="36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 </a:t>
            </a:r>
            <a:r>
              <a:rPr lang="en-GB" sz="36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can do anything </a:t>
            </a:r>
            <a:r>
              <a:rPr lang="en-GB" sz="36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at </a:t>
            </a:r>
            <a:r>
              <a:rPr lang="en-GB" sz="3600" i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all</a:t>
            </a:r>
            <a:r>
              <a:rPr lang="en-GB" sz="36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36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en-GB" sz="36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 can climb the highest mountain,</a:t>
            </a:r>
            <a:br>
              <a:rPr lang="en-GB" sz="36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en-GB" sz="36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 can feel the ocean calling wild and free</a:t>
            </a:r>
            <a:r>
              <a:rPr lang="en-GB" sz="36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0" algn="ctr">
              <a:buNone/>
            </a:pPr>
            <a:r>
              <a:rPr lang="en-GB" sz="36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36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en-GB" sz="36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 can be anything I want,</a:t>
            </a:r>
            <a:br>
              <a:rPr lang="en-GB" sz="36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en-GB" sz="36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With this hope to drive me onward,</a:t>
            </a:r>
            <a:br>
              <a:rPr lang="en-GB" sz="36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en-GB" sz="36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If I can just believe in me. </a:t>
            </a:r>
            <a:r>
              <a:rPr lang="en-GB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0" indent="0" algn="ctr">
              <a:buNone/>
            </a:pPr>
            <a:endParaRPr lang="en-GB" sz="3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811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581"/>
    </mc:Choice>
    <mc:Fallback xmlns="">
      <p:transition spd="slow" advTm="42581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</TotalTime>
  <Words>53</Words>
  <Application>Microsoft Office PowerPoint</Application>
  <PresentationFormat>On-screen Show (4:3)</PresentationFormat>
  <Paragraphs>22</Paragraphs>
  <Slides>8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Default Design</vt:lpstr>
      <vt:lpstr>PowerPoint Presentation</vt:lpstr>
      <vt:lpstr>      </vt:lpstr>
      <vt:lpstr>      </vt:lpstr>
      <vt:lpstr>PowerPoint Presentation</vt:lpstr>
      <vt:lpstr>      </vt:lpstr>
      <vt:lpstr>PowerPoint Presentation</vt:lpstr>
      <vt:lpstr>      </vt:lpstr>
      <vt:lpstr>PowerPoint Presentation</vt:lpstr>
    </vt:vector>
  </TitlesOfParts>
  <Company>Southdale CE School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Your User Name</dc:creator>
  <cp:lastModifiedBy>Sara Brent</cp:lastModifiedBy>
  <cp:revision>25</cp:revision>
  <dcterms:created xsi:type="dcterms:W3CDTF">2009-05-07T13:32:28Z</dcterms:created>
  <dcterms:modified xsi:type="dcterms:W3CDTF">2019-08-06T08:45:39Z</dcterms:modified>
</cp:coreProperties>
</file>