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sigs" ContentType="application/vnd.openxmlformats-package.digital-signature-origin"/>
  <Override PartName="/ppt/presentation.xml" ContentType="application/vnd.openxmlformats-officedocument.presentationml.presentation.main+xml"/>
  <Override PartName="/ppt/slides/slide24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23.xml" ContentType="application/vnd.openxmlformats-officedocument.presentationml.slide+xml"/>
  <Override PartName="/ppt/slides/slide38.xml" ContentType="application/vnd.openxmlformats-officedocument.presentationml.slide+xml"/>
  <Override PartName="/ppt/slides/slide36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7.xml" ContentType="application/vnd.openxmlformats-officedocument.presentationml.slide+xml"/>
  <Override PartName="/ppt/slides/slide31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3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_xmlsignatures/sig1.xml" ContentType="application/vnd.openxmlformats-package.digital-signature-xmlsignatur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openxmlformats.org/package/2006/relationships/digital-signature/origin" Target="_xmlsignatures/origin.sigs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98" r:id="rId10"/>
    <p:sldId id="283" r:id="rId11"/>
    <p:sldId id="265" r:id="rId12"/>
    <p:sldId id="284" r:id="rId13"/>
    <p:sldId id="266" r:id="rId14"/>
    <p:sldId id="286" r:id="rId15"/>
    <p:sldId id="267" r:id="rId16"/>
    <p:sldId id="287" r:id="rId17"/>
    <p:sldId id="272" r:id="rId18"/>
    <p:sldId id="288" r:id="rId19"/>
    <p:sldId id="268" r:id="rId20"/>
    <p:sldId id="289" r:id="rId21"/>
    <p:sldId id="269" r:id="rId22"/>
    <p:sldId id="290" r:id="rId23"/>
    <p:sldId id="270" r:id="rId24"/>
    <p:sldId id="302" r:id="rId25"/>
    <p:sldId id="281" r:id="rId26"/>
    <p:sldId id="291" r:id="rId27"/>
    <p:sldId id="264" r:id="rId28"/>
    <p:sldId id="300" r:id="rId29"/>
    <p:sldId id="299" r:id="rId30"/>
    <p:sldId id="301" r:id="rId31"/>
    <p:sldId id="276" r:id="rId32"/>
    <p:sldId id="273" r:id="rId33"/>
    <p:sldId id="275" r:id="rId34"/>
    <p:sldId id="292" r:id="rId35"/>
    <p:sldId id="277" r:id="rId36"/>
    <p:sldId id="293" r:id="rId37"/>
    <p:sldId id="274" r:id="rId38"/>
    <p:sldId id="294" r:id="rId39"/>
    <p:sldId id="295" r:id="rId40"/>
    <p:sldId id="278" r:id="rId41"/>
    <p:sldId id="279" r:id="rId42"/>
    <p:sldId id="296" r:id="rId43"/>
    <p:sldId id="280" r:id="rId44"/>
    <p:sldId id="297" r:id="rId45"/>
    <p:sldId id="282" r:id="rId46"/>
    <p:sldId id="285" r:id="rId47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284" y="-9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C79E15-B7C1-4FCB-A553-21FB84A4C7A9}" type="datetimeFigureOut">
              <a:rPr lang="en-GB" smtClean="0"/>
              <a:t>10/07/2017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060927-816A-4772-AB31-1A6F7EF794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0616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060927-816A-4772-AB31-1A6F7EF7942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2969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892D9-B1A6-4DB4-B1BF-95721C36E093}" type="datetimeFigureOut">
              <a:rPr lang="en-GB" smtClean="0"/>
              <a:t>10/07/2017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CF5FE-F477-4688-B470-788E3FD75E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2720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892D9-B1A6-4DB4-B1BF-95721C36E093}" type="datetimeFigureOut">
              <a:rPr lang="en-GB" smtClean="0"/>
              <a:t>10/07/2017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CF5FE-F477-4688-B470-788E3FD75E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1123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892D9-B1A6-4DB4-B1BF-95721C36E093}" type="datetimeFigureOut">
              <a:rPr lang="en-GB" smtClean="0"/>
              <a:t>10/07/2017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CF5FE-F477-4688-B470-788E3FD75E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4398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892D9-B1A6-4DB4-B1BF-95721C36E093}" type="datetimeFigureOut">
              <a:rPr lang="en-GB" smtClean="0"/>
              <a:t>10/07/2017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CF5FE-F477-4688-B470-788E3FD75E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2608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892D9-B1A6-4DB4-B1BF-95721C36E093}" type="datetimeFigureOut">
              <a:rPr lang="en-GB" smtClean="0"/>
              <a:t>10/07/2017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CF5FE-F477-4688-B470-788E3FD75E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6716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892D9-B1A6-4DB4-B1BF-95721C36E093}" type="datetimeFigureOut">
              <a:rPr lang="en-GB" smtClean="0"/>
              <a:t>10/07/2017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CF5FE-F477-4688-B470-788E3FD75E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5664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892D9-B1A6-4DB4-B1BF-95721C36E093}" type="datetimeFigureOut">
              <a:rPr lang="en-GB" smtClean="0"/>
              <a:t>10/07/2017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CF5FE-F477-4688-B470-788E3FD75E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3965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892D9-B1A6-4DB4-B1BF-95721C36E093}" type="datetimeFigureOut">
              <a:rPr lang="en-GB" smtClean="0"/>
              <a:t>10/07/2017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CF5FE-F477-4688-B470-788E3FD75E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6581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892D9-B1A6-4DB4-B1BF-95721C36E093}" type="datetimeFigureOut">
              <a:rPr lang="en-GB" smtClean="0"/>
              <a:t>10/07/2017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CF5FE-F477-4688-B470-788E3FD75E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6783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892D9-B1A6-4DB4-B1BF-95721C36E093}" type="datetimeFigureOut">
              <a:rPr lang="en-GB" smtClean="0"/>
              <a:t>10/07/2017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CF5FE-F477-4688-B470-788E3FD75E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2856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892D9-B1A6-4DB4-B1BF-95721C36E093}" type="datetimeFigureOut">
              <a:rPr lang="en-GB" smtClean="0"/>
              <a:t>10/07/2017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CF5FE-F477-4688-B470-788E3FD75E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426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1892D9-B1A6-4DB4-B1BF-95721C36E093}" type="datetimeFigureOut">
              <a:rPr lang="en-GB" smtClean="0"/>
              <a:t>10/07/2017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FCF5FE-F477-4688-B470-788E3FD75E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0910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1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3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2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2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4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2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6.png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2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9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25.png"/><Relationship Id="rId7" Type="http://schemas.openxmlformats.org/officeDocument/2006/relationships/image" Target="../media/image6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26.png"/><Relationship Id="rId9" Type="http://schemas.openxmlformats.org/officeDocument/2006/relationships/image" Target="../media/image53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27.png"/><Relationship Id="rId7" Type="http://schemas.openxmlformats.org/officeDocument/2006/relationships/image" Target="../media/image5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 smtClean="0">
                <a:latin typeface="Comic Sans MS" pitchFamily="66" charset="0"/>
              </a:rPr>
              <a:t>Shape Rhythms</a:t>
            </a:r>
            <a:endParaRPr lang="en-GB" b="1" dirty="0">
              <a:latin typeface="Comic Sans MS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>
                <a:latin typeface="Comic Sans MS" pitchFamily="66" charset="0"/>
              </a:rPr>
              <a:t>Bradford Music &amp; Arts Service</a:t>
            </a:r>
            <a:endParaRPr lang="en-GB" dirty="0">
              <a:latin typeface="Comic Sans MS" pitchFamily="66" charset="0"/>
            </a:endParaRPr>
          </a:p>
        </p:txBody>
      </p:sp>
      <p:pic>
        <p:nvPicPr>
          <p:cNvPr id="1026" name="Picture 2" descr="C:\Users\WhiteCa\Documents\Stationary\Tiles - solid colours - black writi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16632"/>
            <a:ext cx="2698696" cy="1908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595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971600" y="1196752"/>
            <a:ext cx="8066385" cy="5661248"/>
            <a:chOff x="971600" y="1196752"/>
            <a:chExt cx="8066385" cy="5661248"/>
          </a:xfrm>
        </p:grpSpPr>
        <p:pic>
          <p:nvPicPr>
            <p:cNvPr id="921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0272" y="5437187"/>
              <a:ext cx="2017713" cy="14208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1746874"/>
              <a:ext cx="1378495" cy="26905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4000" y="1746873"/>
              <a:ext cx="1378495" cy="26905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3" name="Group 2"/>
            <p:cNvGrpSpPr/>
            <p:nvPr/>
          </p:nvGrpSpPr>
          <p:grpSpPr>
            <a:xfrm>
              <a:off x="1124000" y="1196752"/>
              <a:ext cx="6609904" cy="3829934"/>
              <a:chOff x="1124000" y="1196752"/>
              <a:chExt cx="6609904" cy="3829934"/>
            </a:xfrm>
          </p:grpSpPr>
          <p:pic>
            <p:nvPicPr>
              <p:cNvPr id="4099" name="Picture 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52079" y="1196752"/>
                <a:ext cx="3340001" cy="38299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1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24000" y="1737532"/>
                <a:ext cx="1378495" cy="269055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2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08128" y="1737533"/>
                <a:ext cx="1378495" cy="269055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3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55409" y="1670136"/>
                <a:ext cx="1378495" cy="269055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27327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23528" y="2297463"/>
            <a:ext cx="8642449" cy="4565870"/>
            <a:chOff x="323528" y="2297463"/>
            <a:chExt cx="8642449" cy="4565870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2297463"/>
              <a:ext cx="1890713" cy="1981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1488" y="2297463"/>
              <a:ext cx="1892480" cy="19830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8023" y="2424587"/>
              <a:ext cx="1731963" cy="17256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6256" y="2424587"/>
              <a:ext cx="1731391" cy="17269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42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8264" y="5442520"/>
              <a:ext cx="2017713" cy="14208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6870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1369693"/>
            <a:ext cx="8965977" cy="5493640"/>
            <a:chOff x="0" y="1369693"/>
            <a:chExt cx="8965977" cy="5493640"/>
          </a:xfrm>
        </p:grpSpPr>
        <p:pic>
          <p:nvPicPr>
            <p:cNvPr id="1024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8264" y="5442520"/>
              <a:ext cx="2017713" cy="14208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369693"/>
              <a:ext cx="3341687" cy="3835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138" t="23710"/>
            <a:stretch/>
          </p:blipFill>
          <p:spPr bwMode="auto">
            <a:xfrm>
              <a:off x="2699657" y="2278742"/>
              <a:ext cx="2468225" cy="29260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6016" y="1844824"/>
              <a:ext cx="1384300" cy="2689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2716" y="1859023"/>
              <a:ext cx="1384300" cy="2689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7123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39552" y="2338414"/>
            <a:ext cx="8426425" cy="4515394"/>
            <a:chOff x="539552" y="2338414"/>
            <a:chExt cx="8426425" cy="4515394"/>
          </a:xfrm>
        </p:grpSpPr>
        <p:pic>
          <p:nvPicPr>
            <p:cNvPr id="921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2137" y="2566044"/>
              <a:ext cx="1731963" cy="17256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219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0232" y="2506324"/>
              <a:ext cx="1731963" cy="17256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2" y="2378530"/>
              <a:ext cx="1890713" cy="1981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4733" y="2338414"/>
              <a:ext cx="1890713" cy="1981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26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8264" y="5432995"/>
              <a:ext cx="2017713" cy="14208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3997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69100" y="1975633"/>
            <a:ext cx="8196877" cy="4878175"/>
            <a:chOff x="769100" y="1975633"/>
            <a:chExt cx="8196877" cy="4878175"/>
          </a:xfrm>
        </p:grpSpPr>
        <p:pic>
          <p:nvPicPr>
            <p:cNvPr id="1126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8264" y="5432995"/>
              <a:ext cx="2017713" cy="14208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100" y="2345423"/>
              <a:ext cx="2468563" cy="29257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17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3808" y="1975634"/>
              <a:ext cx="1384300" cy="2689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172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0032" y="2345423"/>
              <a:ext cx="2468563" cy="29257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4248" y="1975633"/>
              <a:ext cx="1384300" cy="2689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6265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23528" y="2297463"/>
            <a:ext cx="8642449" cy="4560537"/>
            <a:chOff x="323528" y="2297463"/>
            <a:chExt cx="8642449" cy="4560537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2297463"/>
              <a:ext cx="1890713" cy="1981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8600" y="2297463"/>
              <a:ext cx="1890713" cy="1981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5976" y="2297463"/>
              <a:ext cx="1890713" cy="1981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0232" y="2506324"/>
              <a:ext cx="1731963" cy="17256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290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8264" y="5437187"/>
              <a:ext cx="2017713" cy="14208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1155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39552" y="1700808"/>
            <a:ext cx="8426425" cy="5157192"/>
            <a:chOff x="539552" y="1700808"/>
            <a:chExt cx="8426425" cy="5157192"/>
          </a:xfrm>
        </p:grpSpPr>
        <p:pic>
          <p:nvPicPr>
            <p:cNvPr id="1229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8264" y="5437187"/>
              <a:ext cx="2017713" cy="14208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2" y="2132856"/>
              <a:ext cx="2468563" cy="29257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1760" y="2132856"/>
              <a:ext cx="2468563" cy="29257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9701" y="2132856"/>
              <a:ext cx="2468563" cy="29257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6176" y="1700808"/>
              <a:ext cx="1384300" cy="2689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1672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51520" y="2098658"/>
            <a:ext cx="8802377" cy="4759342"/>
            <a:chOff x="251520" y="2098658"/>
            <a:chExt cx="8802377" cy="4759342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5804" y="2431092"/>
              <a:ext cx="1731963" cy="17256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21934" y="2429635"/>
              <a:ext cx="1731963" cy="17256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31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6184" y="5437187"/>
              <a:ext cx="2017713" cy="14208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2098658"/>
              <a:ext cx="3513981" cy="23875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42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3989" y="2301841"/>
              <a:ext cx="1890713" cy="1981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7958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5648" y="1382415"/>
            <a:ext cx="9028249" cy="5475585"/>
            <a:chOff x="25648" y="1382415"/>
            <a:chExt cx="9028249" cy="5475585"/>
          </a:xfrm>
        </p:grpSpPr>
        <p:pic>
          <p:nvPicPr>
            <p:cNvPr id="1331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6184" y="5437187"/>
              <a:ext cx="2017713" cy="14208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6176" y="1752825"/>
              <a:ext cx="1384300" cy="2689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219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48" y="1382415"/>
              <a:ext cx="3411948" cy="36724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9541" y="2157774"/>
              <a:ext cx="2468563" cy="29257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21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4848" y="1781606"/>
              <a:ext cx="1384300" cy="2689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6942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67544" y="2348879"/>
            <a:ext cx="8498433" cy="4551164"/>
            <a:chOff x="467544" y="2348879"/>
            <a:chExt cx="8498433" cy="4551164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2348880"/>
              <a:ext cx="1731963" cy="17256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4208" y="2382341"/>
              <a:ext cx="1731963" cy="17256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9992" y="2382341"/>
              <a:ext cx="1731963" cy="17256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1760" y="2348879"/>
              <a:ext cx="1731963" cy="17256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33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8264" y="5479230"/>
              <a:ext cx="2017713" cy="14208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2379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55576" y="110836"/>
            <a:ext cx="7992888" cy="6774547"/>
            <a:chOff x="827584" y="110836"/>
            <a:chExt cx="7992888" cy="6774547"/>
          </a:xfrm>
        </p:grpSpPr>
        <p:grpSp>
          <p:nvGrpSpPr>
            <p:cNvPr id="19" name="Group 18"/>
            <p:cNvGrpSpPr/>
            <p:nvPr/>
          </p:nvGrpSpPr>
          <p:grpSpPr>
            <a:xfrm>
              <a:off x="2318327" y="110836"/>
              <a:ext cx="4331855" cy="4322619"/>
              <a:chOff x="2318327" y="110836"/>
              <a:chExt cx="4331855" cy="4322619"/>
            </a:xfrm>
          </p:grpSpPr>
          <p:pic>
            <p:nvPicPr>
              <p:cNvPr id="4" name="Picture 3" descr="Screen Clipping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726" t="1616" r="22085" b="35354"/>
              <a:stretch/>
            </p:blipFill>
            <p:spPr>
              <a:xfrm>
                <a:off x="2318327" y="110836"/>
                <a:ext cx="4331855" cy="4322619"/>
              </a:xfrm>
              <a:prstGeom prst="rect">
                <a:avLst/>
              </a:prstGeom>
            </p:spPr>
          </p:pic>
          <p:sp>
            <p:nvSpPr>
              <p:cNvPr id="5" name="Oval 4"/>
              <p:cNvSpPr/>
              <p:nvPr/>
            </p:nvSpPr>
            <p:spPr>
              <a:xfrm>
                <a:off x="3851920" y="1412776"/>
                <a:ext cx="1152128" cy="936104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4103948" y="1772816"/>
                <a:ext cx="648072" cy="57606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20" name="Picture 19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5998"/>
            <a:stretch/>
          </p:blipFill>
          <p:spPr>
            <a:xfrm>
              <a:off x="827584" y="4553526"/>
              <a:ext cx="7444478" cy="2331857"/>
            </a:xfrm>
            <a:prstGeom prst="rect">
              <a:avLst/>
            </a:prstGeom>
          </p:spPr>
        </p:pic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4248" y="5301208"/>
              <a:ext cx="2016224" cy="14247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7964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27584" y="1781291"/>
            <a:ext cx="8138393" cy="5118752"/>
            <a:chOff x="827584" y="1781291"/>
            <a:chExt cx="8138393" cy="5118752"/>
          </a:xfrm>
        </p:grpSpPr>
        <p:pic>
          <p:nvPicPr>
            <p:cNvPr id="1433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8264" y="5479230"/>
              <a:ext cx="2017713" cy="14208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1781606"/>
              <a:ext cx="1384300" cy="2689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3768" y="1797495"/>
              <a:ext cx="1384300" cy="2689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2698" y="1797495"/>
              <a:ext cx="1384300" cy="2689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4168" y="1781291"/>
              <a:ext cx="1384300" cy="2689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349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11560" y="1988840"/>
            <a:ext cx="8426425" cy="4856584"/>
            <a:chOff x="611560" y="1988840"/>
            <a:chExt cx="8426425" cy="4856584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2431090"/>
              <a:ext cx="1731963" cy="17256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5816" y="2431091"/>
              <a:ext cx="1731963" cy="17256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36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0272" y="5424611"/>
              <a:ext cx="2017713" cy="14208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8024" y="1988840"/>
              <a:ext cx="2354107" cy="23042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00338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87624" y="1811445"/>
            <a:ext cx="7850361" cy="5033979"/>
            <a:chOff x="1187624" y="1811445"/>
            <a:chExt cx="7850361" cy="5033979"/>
          </a:xfrm>
        </p:grpSpPr>
        <p:pic>
          <p:nvPicPr>
            <p:cNvPr id="1536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0272" y="5424611"/>
              <a:ext cx="2017713" cy="14208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624" y="1811446"/>
              <a:ext cx="1384300" cy="2689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5816" y="1811445"/>
              <a:ext cx="1384300" cy="2689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42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2733" y="1893739"/>
              <a:ext cx="1305846" cy="25246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2896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547664" y="1772816"/>
            <a:ext cx="7418313" cy="5085183"/>
            <a:chOff x="1547664" y="1772816"/>
            <a:chExt cx="7418313" cy="5085183"/>
          </a:xfrm>
        </p:grpSpPr>
        <p:pic>
          <p:nvPicPr>
            <p:cNvPr id="1638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8264" y="5437186"/>
              <a:ext cx="2017713" cy="14208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55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7664" y="1772816"/>
              <a:ext cx="2612589" cy="25572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6444" y="1772816"/>
              <a:ext cx="2612589" cy="25572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2627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95736" y="1864958"/>
            <a:ext cx="6770241" cy="4993041"/>
            <a:chOff x="2195736" y="1864958"/>
            <a:chExt cx="6770241" cy="4993041"/>
          </a:xfrm>
        </p:grpSpPr>
        <p:pic>
          <p:nvPicPr>
            <p:cNvPr id="1638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8264" y="5437186"/>
              <a:ext cx="2017713" cy="14208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5736" y="1864958"/>
              <a:ext cx="1305846" cy="25246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2733" y="1893739"/>
              <a:ext cx="1305846" cy="25246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1884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085768" y="1124744"/>
            <a:ext cx="6880209" cy="5712296"/>
            <a:chOff x="2085768" y="1124744"/>
            <a:chExt cx="6880209" cy="5712296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8264" y="5416227"/>
              <a:ext cx="2017713" cy="14208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5" name="Group 4"/>
            <p:cNvGrpSpPr/>
            <p:nvPr/>
          </p:nvGrpSpPr>
          <p:grpSpPr>
            <a:xfrm>
              <a:off x="2085768" y="1124744"/>
              <a:ext cx="4536504" cy="5184576"/>
              <a:chOff x="2027944" y="1124744"/>
              <a:chExt cx="4536504" cy="5184576"/>
            </a:xfrm>
          </p:grpSpPr>
          <p:sp>
            <p:nvSpPr>
              <p:cNvPr id="2" name="Block Arc 1"/>
              <p:cNvSpPr/>
              <p:nvPr/>
            </p:nvSpPr>
            <p:spPr>
              <a:xfrm>
                <a:off x="2027944" y="1124744"/>
                <a:ext cx="4536504" cy="5184576"/>
              </a:xfrm>
              <a:prstGeom prst="blockArc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pic>
            <p:nvPicPr>
              <p:cNvPr id="1029" name="Picture 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78111" y="1219272"/>
                <a:ext cx="1486397" cy="10176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28" name="Picture 4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77121" y="1434854"/>
                <a:ext cx="865187" cy="7747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90991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707904" y="2564904"/>
            <a:ext cx="5258073" cy="4272136"/>
            <a:chOff x="3707904" y="2564904"/>
            <a:chExt cx="5258073" cy="4272136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8264" y="5416227"/>
              <a:ext cx="2017713" cy="14208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26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7904" y="2564904"/>
              <a:ext cx="1466850" cy="1362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5860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58573" y="2225138"/>
            <a:ext cx="8779412" cy="4632862"/>
            <a:chOff x="258573" y="2225138"/>
            <a:chExt cx="8779412" cy="4632862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0362" y="2236993"/>
              <a:ext cx="1731391" cy="17269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1684" y="2225138"/>
              <a:ext cx="1731391" cy="17269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21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0272" y="5437187"/>
              <a:ext cx="2017713" cy="14208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459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573" y="2406834"/>
              <a:ext cx="2568509" cy="15930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460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6256" y="2225138"/>
              <a:ext cx="1731963" cy="17256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1907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206645" y="1844824"/>
            <a:ext cx="9244630" cy="5013176"/>
            <a:chOff x="-206645" y="1844824"/>
            <a:chExt cx="9244630" cy="5013176"/>
          </a:xfrm>
        </p:grpSpPr>
        <p:pic>
          <p:nvPicPr>
            <p:cNvPr id="921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0272" y="5437187"/>
              <a:ext cx="2017713" cy="14208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150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3980" y="2118600"/>
              <a:ext cx="1384300" cy="19637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2118600"/>
              <a:ext cx="1384300" cy="19637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54700" y="2133926"/>
              <a:ext cx="1384300" cy="19637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150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06645" y="1844824"/>
              <a:ext cx="3730625" cy="2809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85057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51520" y="2193979"/>
            <a:ext cx="8786465" cy="4664021"/>
            <a:chOff x="251520" y="2193979"/>
            <a:chExt cx="8786465" cy="4664021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2321103"/>
              <a:ext cx="1731391" cy="17269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99425" y="2339899"/>
              <a:ext cx="1731391" cy="17269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21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0272" y="5437187"/>
              <a:ext cx="2017713" cy="14208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482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2040" y="2193979"/>
              <a:ext cx="1895475" cy="1981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483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5736" y="2476176"/>
              <a:ext cx="2573337" cy="1590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4672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279823" y="209100"/>
            <a:ext cx="7524866" cy="6512921"/>
            <a:chOff x="1279823" y="209100"/>
            <a:chExt cx="7524866" cy="6512921"/>
          </a:xfrm>
        </p:grpSpPr>
        <p:pic>
          <p:nvPicPr>
            <p:cNvPr id="4" name="Picture 3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9823" y="209100"/>
              <a:ext cx="6516010" cy="6439799"/>
            </a:xfrm>
            <a:prstGeom prst="rect">
              <a:avLst/>
            </a:prstGeom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5816" y="1268760"/>
              <a:ext cx="1189037" cy="974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2040" y="1268759"/>
              <a:ext cx="1189037" cy="974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6976" y="5301208"/>
              <a:ext cx="2017713" cy="14208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37845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95536" y="1700808"/>
            <a:ext cx="8642449" cy="5157192"/>
            <a:chOff x="395536" y="1700808"/>
            <a:chExt cx="8642449" cy="5157192"/>
          </a:xfrm>
        </p:grpSpPr>
        <p:pic>
          <p:nvPicPr>
            <p:cNvPr id="921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0272" y="5437187"/>
              <a:ext cx="2017713" cy="14208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45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7664" y="1700808"/>
              <a:ext cx="3733800" cy="2808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530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2221506"/>
              <a:ext cx="1384300" cy="19637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0272" y="2193664"/>
              <a:ext cx="1384300" cy="19637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42" t="28639" r="21660" b="20272"/>
            <a:stretch/>
          </p:blipFill>
          <p:spPr bwMode="auto">
            <a:xfrm>
              <a:off x="5086626" y="2293257"/>
              <a:ext cx="1901372" cy="19594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6092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79512" y="1909886"/>
            <a:ext cx="8735467" cy="4884143"/>
            <a:chOff x="179512" y="1909886"/>
            <a:chExt cx="8735467" cy="4884143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1909886"/>
              <a:ext cx="2580581" cy="2394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2061" y="1909886"/>
              <a:ext cx="2580581" cy="2394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83016" y="2372289"/>
              <a:ext cx="1731963" cy="17256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5278" y="2116702"/>
              <a:ext cx="1890713" cy="1981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7266" y="5373216"/>
              <a:ext cx="2017713" cy="14208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7102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8000" y="1743286"/>
            <a:ext cx="8391435" cy="5107471"/>
            <a:chOff x="508000" y="1743286"/>
            <a:chExt cx="8391435" cy="5107471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1722" y="5429944"/>
              <a:ext cx="2017713" cy="14208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29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1781" y="2204864"/>
              <a:ext cx="2468563" cy="29257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290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8194" y="1743286"/>
              <a:ext cx="1384300" cy="2689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292" name="Picture 4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049" t="20833" r="18349" b="18659"/>
            <a:stretch/>
          </p:blipFill>
          <p:spPr bwMode="auto">
            <a:xfrm>
              <a:off x="508000" y="2204864"/>
              <a:ext cx="2148114" cy="2091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293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9339" y="2204864"/>
              <a:ext cx="2152650" cy="20907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3875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51520" y="2037679"/>
            <a:ext cx="8786465" cy="4808886"/>
            <a:chOff x="251520" y="2037679"/>
            <a:chExt cx="8786465" cy="4808886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1720" y="2037679"/>
              <a:ext cx="2580581" cy="2394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9691" y="2037679"/>
              <a:ext cx="2580581" cy="2394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2991" y="2372289"/>
              <a:ext cx="1731963" cy="17256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2244495"/>
              <a:ext cx="1890713" cy="1981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0272" y="5425752"/>
              <a:ext cx="2017713" cy="14208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25328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83568" y="1655867"/>
            <a:ext cx="8354417" cy="5190698"/>
            <a:chOff x="683568" y="1655867"/>
            <a:chExt cx="8354417" cy="5190698"/>
          </a:xfrm>
        </p:grpSpPr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2142438"/>
              <a:ext cx="2468563" cy="29257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0272" y="5425752"/>
              <a:ext cx="2017713" cy="14208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314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1760" y="2199361"/>
              <a:ext cx="2152650" cy="20907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31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1598" y="2187912"/>
              <a:ext cx="2152650" cy="20907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316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4248" y="1655867"/>
              <a:ext cx="1384300" cy="2689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5842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27521" y="2005699"/>
            <a:ext cx="8838456" cy="4852300"/>
            <a:chOff x="127521" y="2005699"/>
            <a:chExt cx="8838456" cy="48523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3582" y="2005699"/>
              <a:ext cx="2580581" cy="2394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7683" y="2037679"/>
              <a:ext cx="2580581" cy="2394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521" y="2244495"/>
              <a:ext cx="1890713" cy="1981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3909" y="2254020"/>
              <a:ext cx="1890713" cy="1981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8264" y="5437186"/>
              <a:ext cx="2017713" cy="14208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4359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51520" y="2119153"/>
            <a:ext cx="8714457" cy="4738846"/>
            <a:chOff x="251520" y="2119153"/>
            <a:chExt cx="8714457" cy="4738846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8264" y="5437186"/>
              <a:ext cx="2017713" cy="14208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33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2132856"/>
              <a:ext cx="2468563" cy="29257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9194" y="2119153"/>
              <a:ext cx="2468563" cy="29257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339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1720" y="2162696"/>
              <a:ext cx="2152650" cy="20907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4370" y="2162696"/>
              <a:ext cx="2152650" cy="20907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7980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2029487"/>
            <a:ext cx="8965977" cy="4828512"/>
            <a:chOff x="0" y="2029487"/>
            <a:chExt cx="8965977" cy="4828512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3258" y="2232670"/>
              <a:ext cx="3683000" cy="1981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1295" y="2419870"/>
              <a:ext cx="1731963" cy="17256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8264" y="5437186"/>
              <a:ext cx="2017713" cy="14208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029487"/>
              <a:ext cx="3513981" cy="23875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6999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91885" y="1700172"/>
            <a:ext cx="8574092" cy="5157827"/>
            <a:chOff x="391885" y="1700172"/>
            <a:chExt cx="8574092" cy="5157827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8264" y="5437186"/>
              <a:ext cx="2017713" cy="14208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364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6162" y="1700173"/>
              <a:ext cx="1384300" cy="2689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363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9722" y="2132856"/>
              <a:ext cx="2468563" cy="29257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36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6135" y="1700172"/>
              <a:ext cx="1384300" cy="2689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365" name="Picture 5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82" t="23364" r="14790" b="20799"/>
            <a:stretch/>
          </p:blipFill>
          <p:spPr bwMode="auto">
            <a:xfrm>
              <a:off x="391885" y="2129050"/>
              <a:ext cx="2714171" cy="21343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1389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7504" y="2029487"/>
            <a:ext cx="8874274" cy="4828512"/>
            <a:chOff x="107504" y="2029487"/>
            <a:chExt cx="8874274" cy="4828512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2029487"/>
              <a:ext cx="3513981" cy="23875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8778" y="2232670"/>
              <a:ext cx="3683000" cy="1981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065" y="2232670"/>
              <a:ext cx="1890713" cy="1981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8264" y="5437186"/>
              <a:ext cx="2017713" cy="14208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5143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58587" y="695910"/>
            <a:ext cx="8065817" cy="6039481"/>
            <a:chOff x="858587" y="695910"/>
            <a:chExt cx="8065817" cy="6039481"/>
          </a:xfrm>
        </p:grpSpPr>
        <p:pic>
          <p:nvPicPr>
            <p:cNvPr id="4" name="Picture 3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58587" y="695910"/>
              <a:ext cx="7487696" cy="5477640"/>
            </a:xfrm>
            <a:prstGeom prst="rect">
              <a:avLst/>
            </a:prstGeom>
          </p:spPr>
        </p:pic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8139" y="1969038"/>
              <a:ext cx="1189037" cy="974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5667" y="2157950"/>
              <a:ext cx="676275" cy="596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3206" y="1995298"/>
              <a:ext cx="1189037" cy="974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0547" y="1995297"/>
              <a:ext cx="1189037" cy="974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6691" y="5314578"/>
              <a:ext cx="2017713" cy="14208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2497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92126" y="1727828"/>
            <a:ext cx="8473851" cy="5130171"/>
            <a:chOff x="492126" y="1727828"/>
            <a:chExt cx="8473851" cy="5130171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8264" y="5437186"/>
              <a:ext cx="2017713" cy="14208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38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6925" y="2124675"/>
              <a:ext cx="2468563" cy="29257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38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6371" y="2137814"/>
              <a:ext cx="2468563" cy="29257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388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2784" y="1727828"/>
              <a:ext cx="1384300" cy="2689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389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126" y="2109938"/>
              <a:ext cx="2719387" cy="2133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5561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23528" y="2029487"/>
            <a:ext cx="8658250" cy="4828512"/>
            <a:chOff x="323528" y="2029487"/>
            <a:chExt cx="8658250" cy="4828512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8510" y="2029487"/>
              <a:ext cx="3513981" cy="23875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8778" y="2232670"/>
              <a:ext cx="3683000" cy="1981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2232670"/>
              <a:ext cx="1890713" cy="1981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8264" y="5437186"/>
              <a:ext cx="2017713" cy="14208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424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51520" y="1723065"/>
            <a:ext cx="8714457" cy="5134934"/>
            <a:chOff x="251520" y="1723065"/>
            <a:chExt cx="8714457" cy="5134934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8264" y="5437186"/>
              <a:ext cx="2017713" cy="14208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41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2204864"/>
              <a:ext cx="2468563" cy="292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41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6729" y="2191161"/>
              <a:ext cx="2468563" cy="292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412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4248" y="1723065"/>
              <a:ext cx="1384300" cy="26939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413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1720" y="2204864"/>
              <a:ext cx="2719387" cy="2133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5273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92447" y="1988840"/>
            <a:ext cx="8873530" cy="4869159"/>
            <a:chOff x="92447" y="1988840"/>
            <a:chExt cx="8873530" cy="4869159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5896" y="1988840"/>
              <a:ext cx="3513981" cy="23875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447" y="2192023"/>
              <a:ext cx="3683000" cy="1981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8264" y="2264071"/>
              <a:ext cx="1890713" cy="1981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8264" y="5437186"/>
              <a:ext cx="2017713" cy="14208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9017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53707" y="1835629"/>
            <a:ext cx="8537694" cy="5022370"/>
            <a:chOff x="653707" y="1835629"/>
            <a:chExt cx="8537694" cy="502237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8264" y="5437186"/>
              <a:ext cx="2017713" cy="14208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43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707" y="2198303"/>
              <a:ext cx="2468563" cy="292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43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2838" y="2198303"/>
              <a:ext cx="2468563" cy="292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436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0106" y="1835629"/>
              <a:ext cx="1384300" cy="26939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437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9912" y="2198303"/>
              <a:ext cx="2719387" cy="2133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4937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012" y="2302102"/>
            <a:ext cx="3513981" cy="2387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325" y="923669"/>
            <a:ext cx="1890713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8" y="3047137"/>
            <a:ext cx="1731963" cy="172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1" t="12582" r="7151" b="8549"/>
          <a:stretch/>
        </p:blipFill>
        <p:spPr bwMode="auto">
          <a:xfrm>
            <a:off x="232229" y="4772749"/>
            <a:ext cx="2193889" cy="1889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6118" y="4583207"/>
            <a:ext cx="3444875" cy="197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611560" y="620688"/>
            <a:ext cx="8354417" cy="6237311"/>
            <a:chOff x="611560" y="620688"/>
            <a:chExt cx="8354417" cy="6237311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8264" y="5437186"/>
              <a:ext cx="2017713" cy="14208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611560" y="620688"/>
              <a:ext cx="760977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dirty="0" smtClean="0">
                  <a:latin typeface="Comic Sans MS" pitchFamily="66" charset="0"/>
                </a:rPr>
                <a:t>The shapes on this slide can be copied to create you own flash cards </a:t>
              </a:r>
            </a:p>
            <a:p>
              <a:pPr algn="ctr"/>
              <a:r>
                <a:rPr lang="en-GB" dirty="0" smtClean="0">
                  <a:latin typeface="Comic Sans MS" pitchFamily="66" charset="0"/>
                </a:rPr>
                <a:t>and additional resources.</a:t>
              </a:r>
              <a:endParaRPr lang="en-GB" dirty="0">
                <a:latin typeface="Comic Sans MS" pitchFamily="66" charset="0"/>
              </a:endParaRPr>
            </a:p>
          </p:txBody>
        </p:sp>
      </p:grp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313" y="3038201"/>
            <a:ext cx="3499687" cy="2169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4" t="12830" r="10692" b="9188"/>
          <a:stretch/>
        </p:blipFill>
        <p:spPr bwMode="auto">
          <a:xfrm>
            <a:off x="266781" y="1019925"/>
            <a:ext cx="2124783" cy="199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965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25629" y="620688"/>
            <a:ext cx="8991606" cy="6237311"/>
            <a:chOff x="-25629" y="620688"/>
            <a:chExt cx="8991606" cy="6237311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8264" y="5437186"/>
              <a:ext cx="2017713" cy="14208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-25629" y="620688"/>
              <a:ext cx="888416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dirty="0" smtClean="0">
                  <a:latin typeface="Comic Sans MS" pitchFamily="66" charset="0"/>
                </a:rPr>
                <a:t>The notes and rhythms on this slide can be copied to create you own flash cards </a:t>
              </a:r>
            </a:p>
            <a:p>
              <a:pPr algn="ctr"/>
              <a:r>
                <a:rPr lang="en-GB" dirty="0" smtClean="0">
                  <a:latin typeface="Comic Sans MS" pitchFamily="66" charset="0"/>
                </a:rPr>
                <a:t>and additional resources.</a:t>
              </a:r>
              <a:endParaRPr lang="en-GB" dirty="0">
                <a:latin typeface="Comic Sans MS" pitchFamily="66" charset="0"/>
              </a:endParaRPr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2" t="28639" r="21660" b="20272"/>
          <a:stretch/>
        </p:blipFill>
        <p:spPr bwMode="auto">
          <a:xfrm>
            <a:off x="2351314" y="2293257"/>
            <a:ext cx="1901372" cy="195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88" b="9550"/>
          <a:stretch/>
        </p:blipFill>
        <p:spPr bwMode="auto">
          <a:xfrm>
            <a:off x="577052" y="2293257"/>
            <a:ext cx="1384300" cy="1959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59" t="25894" r="15383" b="20720"/>
          <a:stretch/>
        </p:blipFill>
        <p:spPr bwMode="auto">
          <a:xfrm>
            <a:off x="5007429" y="2293256"/>
            <a:ext cx="2293257" cy="1959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33"/>
          <a:stretch/>
        </p:blipFill>
        <p:spPr bwMode="auto">
          <a:xfrm>
            <a:off x="373779" y="4467002"/>
            <a:ext cx="1311275" cy="2061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013176"/>
            <a:ext cx="1470025" cy="135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1352" y="4467002"/>
            <a:ext cx="2152650" cy="209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581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223495" y="456785"/>
            <a:ext cx="7705866" cy="6401215"/>
            <a:chOff x="1223495" y="456785"/>
            <a:chExt cx="7705866" cy="6401215"/>
          </a:xfrm>
        </p:grpSpPr>
        <p:pic>
          <p:nvPicPr>
            <p:cNvPr id="4" name="Picture 3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3495" y="456785"/>
              <a:ext cx="6697010" cy="5944430"/>
            </a:xfrm>
            <a:prstGeom prst="rect">
              <a:avLst/>
            </a:prstGeom>
          </p:spPr>
        </p:pic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2676383" y="2095996"/>
              <a:ext cx="1189037" cy="974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3673209" y="2095995"/>
              <a:ext cx="1189037" cy="974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5112916" y="2095996"/>
              <a:ext cx="1189037" cy="974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1648" y="5437187"/>
              <a:ext cx="2017713" cy="14208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8329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88555" y="380573"/>
            <a:ext cx="7792538" cy="6096851"/>
            <a:chOff x="675731" y="380574"/>
            <a:chExt cx="7792538" cy="6096851"/>
          </a:xfrm>
        </p:grpSpPr>
        <p:pic>
          <p:nvPicPr>
            <p:cNvPr id="4" name="Picture 3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5731" y="380574"/>
              <a:ext cx="7792538" cy="6096851"/>
            </a:xfrm>
            <a:prstGeom prst="rect">
              <a:avLst/>
            </a:prstGeom>
          </p:spPr>
        </p:pic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3026" y="2355994"/>
              <a:ext cx="720080" cy="5902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4280" y="2333207"/>
              <a:ext cx="720080" cy="5902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2323858"/>
              <a:ext cx="720080" cy="5902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0112" y="2355994"/>
              <a:ext cx="720080" cy="5902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373216"/>
            <a:ext cx="2017713" cy="142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9844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289936" y="51916"/>
            <a:ext cx="7790674" cy="6774359"/>
            <a:chOff x="1289936" y="51916"/>
            <a:chExt cx="7790674" cy="6774359"/>
          </a:xfrm>
        </p:grpSpPr>
        <p:pic>
          <p:nvPicPr>
            <p:cNvPr id="4" name="Picture 3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9936" y="51916"/>
              <a:ext cx="6649378" cy="6754168"/>
            </a:xfrm>
            <a:prstGeom prst="rect">
              <a:avLst/>
            </a:prstGeom>
          </p:spPr>
        </p:pic>
        <p:pic>
          <p:nvPicPr>
            <p:cNvPr id="614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8520" y="1763986"/>
              <a:ext cx="1677160" cy="13681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4832" y="2062913"/>
              <a:ext cx="864535" cy="7702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2897" y="5405462"/>
              <a:ext cx="2017713" cy="14208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Oval 1"/>
            <p:cNvSpPr/>
            <p:nvPr/>
          </p:nvSpPr>
          <p:spPr>
            <a:xfrm>
              <a:off x="4301076" y="2232554"/>
              <a:ext cx="432048" cy="4310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89955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162783" y="1124744"/>
            <a:ext cx="6803194" cy="5712296"/>
            <a:chOff x="2162783" y="1124744"/>
            <a:chExt cx="6803194" cy="5712296"/>
          </a:xfrm>
        </p:grpSpPr>
        <p:sp>
          <p:nvSpPr>
            <p:cNvPr id="2" name="Block Arc 1"/>
            <p:cNvSpPr/>
            <p:nvPr/>
          </p:nvSpPr>
          <p:spPr>
            <a:xfrm>
              <a:off x="2162783" y="1124744"/>
              <a:ext cx="4536504" cy="5184576"/>
            </a:xfrm>
            <a:prstGeom prst="blockArc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2950" y="1219272"/>
              <a:ext cx="1486397" cy="10176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8264" y="5416227"/>
              <a:ext cx="2017713" cy="14208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3012" y="3916833"/>
              <a:ext cx="4486275" cy="2209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1960" y="1434854"/>
              <a:ext cx="865187" cy="774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2330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57357" y="2100617"/>
            <a:ext cx="8280628" cy="4757383"/>
            <a:chOff x="757357" y="2100617"/>
            <a:chExt cx="8280628" cy="4757383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7357" y="2339899"/>
              <a:ext cx="1731391" cy="17269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8224" y="2339899"/>
              <a:ext cx="1731391" cy="17269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9979" y="2339899"/>
              <a:ext cx="1731391" cy="17269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171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6258" y="2100617"/>
              <a:ext cx="1892480" cy="19830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218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0272" y="5437187"/>
              <a:ext cx="2017713" cy="14208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5788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_xmlsignatures/_rels/origin.sigs.rels><?xml version="1.0" encoding="UTF-8" standalone="yes"?>
<Relationships xmlns="http://schemas.openxmlformats.org/package/2006/relationships"><Relationship Id="rId1" Type="http://schemas.openxmlformats.org/package/2006/relationships/digital-signature/signature" Target="sig1.xml"/></Relationships>
</file>

<file path=_xmlsignatures/sig1.xml><?xml version="1.0" encoding="utf-8"?>
<Signature xmlns="http://www.w3.org/2000/09/xmldsig#" Id="idPackageSignature">
  <SignedInfo>
    <CanonicalizationMethod Algorithm="http://www.w3.org/TR/2001/REC-xml-c14n-20010315"/>
    <SignatureMethod Algorithm="http://www.w3.org/2000/09/xmldsig#rsa-sha1"/>
    <Reference URI="#idPackageObject" Type="http://www.w3.org/2000/09/xmldsig#Object">
      <DigestMethod Algorithm="http://www.w3.org/2000/09/xmldsig#sha1"/>
      <DigestValue>nsDCUPgSECdQpKVSryn8LjEPtVk=</DigestValue>
    </Reference>
    <Reference URI="#idOfficeObject" Type="http://www.w3.org/2000/09/xmldsig#Object">
      <DigestMethod Algorithm="http://www.w3.org/2000/09/xmldsig#sha1"/>
      <DigestValue>d/+fVYTCfXoFhHPRcPejkcztoXc=</DigestValue>
    </Reference>
    <Reference URI="#idSignedProperties" Type="http://uri.etsi.org/01903#SignedProperties">
      <Transforms>
        <Transform Algorithm="http://www.w3.org/TR/2001/REC-xml-c14n-20010315"/>
      </Transforms>
      <DigestMethod Algorithm="http://www.w3.org/2000/09/xmldsig#sha1"/>
      <DigestValue>5neWjRYKucD/sfdlVZLfT4TmcYY=</DigestValue>
    </Reference>
  </SignedInfo>
  <SignatureValue>FGWht2K6kGzpe8nEzdX8Kl/m7GSmInsrbyUl4XlSgcu6BspFcrcZ2mM0Hl5DPMRGEg12UwnSK9Hk
jY7ieLeiOCIwyqr/VrnWH/D8cRoVWRdEiMJl+cz2eOP5RSY9R0EPS0JxWHVMOo0+dmmEn/1AxaUB
1PCJMRQDjVnbUAHJt/c=</SignatureValue>
  <KeyInfo>
    <X509Data>
      <X509Certificate>MIICxjCCAi+gAwIBAgIQS3RdQmtfF7NN0KZ2/YjSrzANBgkqhkiG9w0BAQUFADCBmDETMBEGA1UE
AxMKQ2FybCBXaGl0ZTEpMCcGCSqGSIb3DQEJARYaY2FybC53aGl0ZUBicmFkZm9yZC5nb3YudWsx
QzBBBgNVBAoeOgBCAHIAYQBkAGYAbwByAGQAIABNAHUAcwBpAGMAIAAmACAAQQByAHQAcwAgAFMA
ZQByAHYAaQBjAGUxETAPBgNVBAcTCEJyYWRmb3JkMB4XDTE3MDcwOTE4MDQyMloXDTE4MDcxMDAw
MDQyMlowgZgxEzARBgNVBAMTCkNhcmwgV2hpdGUxKTAnBgkqhkiG9w0BCQEWGmNhcmwud2hpdGVA
YnJhZGZvcmQuZ292LnVrMUMwQQYDVQQKHjoAQgByAGEAZABmAG8AcgBkACAATQB1AHMAaQBjACAA
JgAgAEEAcgB0AHMAIABTAGUAcgB2AGkAYwBlMREwDwYDVQQHEwhCcmFkZm9yZDCBnzANBgkqhkiG
9w0BAQEFAAOBjQAwgYkCgYEAudR2GYEsCWbV9eJ+Io4sESME4HWLNON3RF5zcxoDU/2d5QouWRPY
t0oLrB2t1rvoxaRd5kn4DfVwsJGTFTBfPf+kTl+/xJGQbYBRdXtC+PE4TalM2hsxKuDtCPBVeXJj
h9ENOxExEahY8OCe7I6nidiN4dTEr/hWApNvabZ0QScCAwEAAaMPMA0wCwYDVR0PBAQDAgbAMA0G
CSqGSIb3DQEBBQUAA4GBAKVrbYc6gffMnCSOenexEEl9vvxRdzJFiqPUxoB5Yl9Gn1LaxJ10FAt+
tzEq194RlDn0m5IPMvtQUD1m456mCFNL65aV41JSTJdZUyCNyt8o76gR9fY9QjspK3X1YyRPFZEN
QSOHKoOdLW80bX6fJYufreL9oOI6wihLg4tLvp+j</X509Certificate>
    </X509Data>
  </KeyInfo>
  <Object xmlns:mdssi="http://schemas.openxmlformats.org/package/2006/digital-signature" Id="idPackageObject">
    <Manifest>
      <Reference URI="/ppt/tableStyles.xml?ContentType=application/vnd.openxmlformats-officedocument.presentationml.tableStyles+xml">
        <DigestMethod Algorithm="http://www.w3.org/2000/09/xmldsig#sha1"/>
        <DigestValue>Sb/RPtAhmbAEvwoBmllvEndY2SY=</DigestValue>
      </Reference>
      <Reference URI="/ppt/media/image21.png?ContentType=image/png">
        <DigestMethod Algorithm="http://www.w3.org/2000/09/xmldsig#sha1"/>
        <DigestValue>fTPzh3HoWulEsrJTk2Igv8ouBwE=</DigestValue>
      </Reference>
      <Reference URI="/ppt/media/image16.png?ContentType=image/png">
        <DigestMethod Algorithm="http://www.w3.org/2000/09/xmldsig#sha1"/>
        <DigestValue>wdyy3A/ItyPHEgnEsZ+kvqM2q7w=</DigestValue>
      </Reference>
      <Reference URI="/ppt/media/image17.png?ContentType=image/png">
        <DigestMethod Algorithm="http://www.w3.org/2000/09/xmldsig#sha1"/>
        <DigestValue>3wTLABs1JGcqzt8pGfBvXL95aPY=</DigestValue>
      </Reference>
      <Reference URI="/ppt/media/image18.png?ContentType=image/png">
        <DigestMethod Algorithm="http://www.w3.org/2000/09/xmldsig#sha1"/>
        <DigestValue>h/2gnaT6rvSwI36APtSyr1cg63o=</DigestValue>
      </Reference>
      <Reference URI="/ppt/media/image19.png?ContentType=image/png">
        <DigestMethod Algorithm="http://www.w3.org/2000/09/xmldsig#sha1"/>
        <DigestValue>QPAy7VsYqF/86RKkDzE6KBHsQq0=</DigestValue>
      </Reference>
      <Reference URI="/ppt/media/image20.png?ContentType=image/png">
        <DigestMethod Algorithm="http://www.w3.org/2000/09/xmldsig#sha1"/>
        <DigestValue>v/Ur2bNnqxRjJ3u0KPCDEOqTdOc=</DigestValue>
      </Reference>
      <Reference URI="/ppt/theme/theme2.xml?ContentType=application/vnd.openxmlformats-officedocument.theme+xml">
        <DigestMethod Algorithm="http://www.w3.org/2000/09/xmldsig#sha1"/>
        <DigestValue>jo0uFSZMMT/QvqqF4m3E5BqShR4=</DigestValue>
      </Reference>
      <Reference URI="/ppt/media/image54.png?ContentType=image/png">
        <DigestMethod Algorithm="http://www.w3.org/2000/09/xmldsig#sha1"/>
        <DigestValue>FzOsy6kfwEoQqAXuiqzdeSYgetw=</DigestValue>
      </Reference>
      <Reference URI="/ppt/media/image22.png?ContentType=image/png">
        <DigestMethod Algorithm="http://www.w3.org/2000/09/xmldsig#sha1"/>
        <DigestValue>nHAYGSbCtsV64opzBIGf79ih3N4=</DigestValue>
      </Reference>
      <Reference URI="/ppt/media/image23.png?ContentType=image/png">
        <DigestMethod Algorithm="http://www.w3.org/2000/09/xmldsig#sha1"/>
        <DigestValue>cc+F46r/s6CLqBUq1O3QbFndebE=</DigestValue>
      </Reference>
      <Reference URI="/ppt/media/image28.png?ContentType=image/png">
        <DigestMethod Algorithm="http://www.w3.org/2000/09/xmldsig#sha1"/>
        <DigestValue>V0fnek29ke9rxdx8+klLZH2h0CM=</DigestValue>
      </Reference>
      <Reference URI="/ppt/media/image13.tmp?ContentType=image/png">
        <DigestMethod Algorithm="http://www.w3.org/2000/09/xmldsig#sha1"/>
        <DigestValue>Of38iHDlIOgpG0rTYhqlxCXmpY0=</DigestValue>
      </Reference>
      <Reference URI="/ppt/media/image14.png?ContentType=image/png">
        <DigestMethod Algorithm="http://www.w3.org/2000/09/xmldsig#sha1"/>
        <DigestValue>7OkzT4ZME9f56HRqcIBOo6kTdwU=</DigestValue>
      </Reference>
      <Reference URI="/ppt/media/image15.tmp?ContentType=image/png">
        <DigestMethod Algorithm="http://www.w3.org/2000/09/xmldsig#sha1"/>
        <DigestValue>ym6aN23lHXbAcSZkDez/PY7J6fc=</DigestValue>
      </Reference>
      <Reference URI="/ppt/media/image24.png?ContentType=image/png">
        <DigestMethod Algorithm="http://www.w3.org/2000/09/xmldsig#sha1"/>
        <DigestValue>+0Fe4lBOxL1SxXqkwPeAheZgJjc=</DigestValue>
      </Reference>
      <Reference URI="/ppt/media/image25.png?ContentType=image/png">
        <DigestMethod Algorithm="http://www.w3.org/2000/09/xmldsig#sha1"/>
        <DigestValue>YHuUYiflwGvt4okCfhCp6MCIbkg=</DigestValue>
      </Reference>
      <Reference URI="/ppt/media/image26.png?ContentType=image/png">
        <DigestMethod Algorithm="http://www.w3.org/2000/09/xmldsig#sha1"/>
        <DigestValue>/ahE5BjYeOX/5FbF0NeVNnQJBj4=</DigestValue>
      </Reference>
      <Reference URI="/ppt/media/image27.png?ContentType=image/png">
        <DigestMethod Algorithm="http://www.w3.org/2000/09/xmldsig#sha1"/>
        <DigestValue>rz2FxNr9LteRnxh37eNBueqYUhQ=</DigestValue>
      </Reference>
      <Reference URI="/ppt/notesMasters/notesMaster1.xml?ContentType=application/vnd.openxmlformats-officedocument.presentationml.notesMaster+xml">
        <DigestMethod Algorithm="http://www.w3.org/2000/09/xmldsig#sha1"/>
        <DigestValue>+mEdmLO2aHYXkvm7AoSLJCt8WS0=</DigestValue>
      </Reference>
      <Reference URI="/ppt/notesSlides/notesSlide1.xml?ContentType=application/vnd.openxmlformats-officedocument.presentationml.notesSlide+xml">
        <DigestMethod Algorithm="http://www.w3.org/2000/09/xmldsig#sha1"/>
        <DigestValue>NUwGIqIHfiKLD+4H/iyNRE3s2Lw=</DigestValue>
      </Reference>
      <Reference URI="/ppt/slideLayouts/slideLayout11.xml?ContentType=application/vnd.openxmlformats-officedocument.presentationml.slideLayout+xml">
        <DigestMethod Algorithm="http://www.w3.org/2000/09/xmldsig#sha1"/>
        <DigestValue>S33U+aDWA88Uq5e1mSUKryUdlNI=</DigestValue>
      </Reference>
      <Reference URI="/ppt/slideMasters/slideMaster1.xml?ContentType=application/vnd.openxmlformats-officedocument.presentationml.slideMaster+xml">
        <DigestMethod Algorithm="http://www.w3.org/2000/09/xmldsig#sha1"/>
        <DigestValue>cTWpajGdZW2oXgDmSmHn4w0tqlY=</DigestValue>
      </Reference>
      <Reference URI="/ppt/slides/slide32.xml?ContentType=application/vnd.openxmlformats-officedocument.presentationml.slide+xml">
        <DigestMethod Algorithm="http://www.w3.org/2000/09/xmldsig#sha1"/>
        <DigestValue>VY1GABqvLOrPNVUfP4vD1Q0qkZI=</DigestValue>
      </Reference>
      <Reference URI="/ppt/viewProps.xml?ContentType=application/vnd.openxmlformats-officedocument.presentationml.viewProps+xml">
        <DigestMethod Algorithm="http://www.w3.org/2000/09/xmldsig#sha1"/>
        <DigestValue>0zE2HSeo8SXDQohumSe7P/EHJkY=</DigestValue>
      </Reference>
      <Reference URI="/ppt/slides/slide35.xml?ContentType=application/vnd.openxmlformats-officedocument.presentationml.slide+xml">
        <DigestMethod Algorithm="http://www.w3.org/2000/09/xmldsig#sha1"/>
        <DigestValue>OZHJElHn/HLD2wcvZ0J4Siuo/cQ=</DigestValue>
      </Reference>
      <Reference URI="/ppt/slides/slide33.xml?ContentType=application/vnd.openxmlformats-officedocument.presentationml.slide+xml">
        <DigestMethod Algorithm="http://www.w3.org/2000/09/xmldsig#sha1"/>
        <DigestValue>cL5GgKWDjiocgJt6GSPHJQ9YV7c=</DigestValue>
      </Reference>
      <Reference URI="/ppt/slides/slide31.xml?ContentType=application/vnd.openxmlformats-officedocument.presentationml.slide+xml">
        <DigestMethod Algorithm="http://www.w3.org/2000/09/xmldsig#sha1"/>
        <DigestValue>ZOQeoezsdNbDx8FSk0/kGe+f6fA=</DigestValue>
      </Reference>
      <Reference URI="/ppt/slides/slide37.xml?ContentType=application/vnd.openxmlformats-officedocument.presentationml.slide+xml">
        <DigestMethod Algorithm="http://www.w3.org/2000/09/xmldsig#sha1"/>
        <DigestValue>W0wrXiOowqssUbNhMfoziglW7oQ=</DigestValue>
      </Reference>
      <Reference URI="/ppt/slideLayouts/slideLayout9.xml?ContentType=application/vnd.openxmlformats-officedocument.presentationml.slideLayout+xml">
        <DigestMethod Algorithm="http://www.w3.org/2000/09/xmldsig#sha1"/>
        <DigestValue>/Ox3juyCuJDUwoTfg72B6XgpKMs=</DigestValue>
      </Reference>
      <Reference URI="/ppt/slideLayouts/slideLayout8.xml?ContentType=application/vnd.openxmlformats-officedocument.presentationml.slideLayout+xml">
        <DigestMethod Algorithm="http://www.w3.org/2000/09/xmldsig#sha1"/>
        <DigestValue>W610r+7pjrkIQFC5o7UKSvvz9r8=</DigestValue>
      </Reference>
      <Reference URI="/ppt/slideLayouts/slideLayout7.xml?ContentType=application/vnd.openxmlformats-officedocument.presentationml.slideLayout+xml">
        <DigestMethod Algorithm="http://www.w3.org/2000/09/xmldsig#sha1"/>
        <DigestValue>MChE8NUvkUCBG7XmhvmDKbuYasI=</DigestValue>
      </Reference>
      <Reference URI="/ppt/slideLayouts/slideLayout10.xml?ContentType=application/vnd.openxmlformats-officedocument.presentationml.slideLayout+xml">
        <DigestMethod Algorithm="http://www.w3.org/2000/09/xmldsig#sha1"/>
        <DigestValue>8w4eZSkxmmFqT6vR8NCrUT7+n/k=</DigestValue>
      </Reference>
      <Reference URI="/ppt/slideLayouts/slideLayout1.xml?ContentType=application/vnd.openxmlformats-officedocument.presentationml.slideLayout+xml">
        <DigestMethod Algorithm="http://www.w3.org/2000/09/xmldsig#sha1"/>
        <DigestValue>mqeHChRTObw/KWNDCsmwuI/PFZs=</DigestValue>
      </Reference>
      <Reference URI="/ppt/slideLayouts/slideLayout2.xml?ContentType=application/vnd.openxmlformats-officedocument.presentationml.slideLayout+xml">
        <DigestMethod Algorithm="http://www.w3.org/2000/09/xmldsig#sha1"/>
        <DigestValue>pn096yNLc4MLRdp08Tft4NiPj2A=</DigestValue>
      </Reference>
      <Reference URI="/ppt/slideLayouts/slideLayout3.xml?ContentType=application/vnd.openxmlformats-officedocument.presentationml.slideLayout+xml">
        <DigestMethod Algorithm="http://www.w3.org/2000/09/xmldsig#sha1"/>
        <DigestValue>BEuF4m6RvxDUn1/HQ2LSwinoY8c=</DigestValue>
      </Reference>
      <Reference URI="/ppt/slideLayouts/slideLayout4.xml?ContentType=application/vnd.openxmlformats-officedocument.presentationml.slideLayout+xml">
        <DigestMethod Algorithm="http://www.w3.org/2000/09/xmldsig#sha1"/>
        <DigestValue>MhfsA9bEzOK+Xu4PzKzIFl5VtRA=</DigestValue>
      </Reference>
      <Reference URI="/ppt/slideLayouts/slideLayout5.xml?ContentType=application/vnd.openxmlformats-officedocument.presentationml.slideLayout+xml">
        <DigestMethod Algorithm="http://www.w3.org/2000/09/xmldsig#sha1"/>
        <DigestValue>ZGLqfw8WriJ0w2CnBF6mcDGCJPk=</DigestValue>
      </Reference>
      <Reference URI="/ppt/slideLayouts/slideLayout6.xml?ContentType=application/vnd.openxmlformats-officedocument.presentationml.slideLayout+xml">
        <DigestMethod Algorithm="http://www.w3.org/2000/09/xmldsig#sha1"/>
        <DigestValue>LhREMfaePakxH9DfLQmHEV0+0gk=</DigestValue>
      </Reference>
      <Reference URI="/ppt/media/image5.png?ContentType=image/png">
        <DigestMethod Algorithm="http://www.w3.org/2000/09/xmldsig#sha1"/>
        <DigestValue>3YWZp7Pmarxj/oORX8emsM/0X1k=</DigestValue>
      </Reference>
      <Reference URI="/ppt/media/image4.tmp?ContentType=image/png">
        <DigestMethod Algorithm="http://www.w3.org/2000/09/xmldsig#sha1"/>
        <DigestValue>F+FnHPqbEMc9Gz81zOFLLFF0TWA=</DigestValue>
      </Reference>
      <Reference URI="/ppt/media/image3.png?ContentType=image/png">
        <DigestMethod Algorithm="http://www.w3.org/2000/09/xmldsig#sha1"/>
        <DigestValue>nbioIUjDsJJt3QusF0FJRMgx0xA=</DigestValue>
      </Reference>
      <Reference URI="/ppt/media/image33.png?ContentType=image/png">
        <DigestMethod Algorithm="http://www.w3.org/2000/09/xmldsig#sha1"/>
        <DigestValue>YKfOLwouG05KBlnYS1aSTOQOluw=</DigestValue>
      </Reference>
      <Reference URI="/ppt/media/image34.png?ContentType=image/png">
        <DigestMethod Algorithm="http://www.w3.org/2000/09/xmldsig#sha1"/>
        <DigestValue>G4tQqpDp0q2R75+KnS4OLCD5QMY=</DigestValue>
      </Reference>
      <Reference URI="/ppt/media/image44.png?ContentType=image/png">
        <DigestMethod Algorithm="http://www.w3.org/2000/09/xmldsig#sha1"/>
        <DigestValue>zPi86azYS08ZcoKixLNdNq1OtsA=</DigestValue>
      </Reference>
      <Reference URI="/ppt/media/image43.png?ContentType=image/png">
        <DigestMethod Algorithm="http://www.w3.org/2000/09/xmldsig#sha1"/>
        <DigestValue>NjwaA+0aD0c3616i5aERLEHjIwE=</DigestValue>
      </Reference>
      <Reference URI="/ppt/media/image46.png?ContentType=image/png">
        <DigestMethod Algorithm="http://www.w3.org/2000/09/xmldsig#sha1"/>
        <DigestValue>qfBnFbJPOWPZrLHdf0J57vhb82I=</DigestValue>
      </Reference>
      <Reference URI="/ppt/media/image45.png?ContentType=image/png">
        <DigestMethod Algorithm="http://www.w3.org/2000/09/xmldsig#sha1"/>
        <DigestValue>lRV/WbtMcPNGk7LY6KiexdvVN/k=</DigestValue>
      </Reference>
      <Reference URI="/ppt/media/image53.png?ContentType=image/png">
        <DigestMethod Algorithm="http://www.w3.org/2000/09/xmldsig#sha1"/>
        <DigestValue>DOH+wGZvHkPojL/3oIY/xgWfPwM=</DigestValue>
      </Reference>
      <Reference URI="/ppt/media/image55.png?ContentType=image/png">
        <DigestMethod Algorithm="http://www.w3.org/2000/09/xmldsig#sha1"/>
        <DigestValue>OcFWBVTG6KWUyHYhbG+gY5bqFNY=</DigestValue>
      </Reference>
      <Reference URI="/ppt/media/image32.png?ContentType=image/png">
        <DigestMethod Algorithm="http://www.w3.org/2000/09/xmldsig#sha1"/>
        <DigestValue>StHykQV0OKuC/CRvIf9up1zYM4o=</DigestValue>
      </Reference>
      <Reference URI="/ppt/media/image36.png?ContentType=image/png">
        <DigestMethod Algorithm="http://www.w3.org/2000/09/xmldsig#sha1"/>
        <DigestValue>c8tc17AVUsDb6pCyeuSDAe9/NDw=</DigestValue>
      </Reference>
      <Reference URI="/ppt/media/image35.png?ContentType=image/png">
        <DigestMethod Algorithm="http://www.w3.org/2000/09/xmldsig#sha1"/>
        <DigestValue>U6T67fDpb43mhM/AYmOZiUyZaNA=</DigestValue>
      </Reference>
      <Reference URI="/ppt/presProps.xml?ContentType=application/vnd.openxmlformats-officedocument.presentationml.presProps+xml">
        <DigestMethod Algorithm="http://www.w3.org/2000/09/xmldsig#sha1"/>
        <DigestValue>fUmB/XQkKea4zJkIlXWsDufbUZQ=</DigestValue>
      </Reference>
      <Reference URI="/ppt/media/image40.png?ContentType=image/png">
        <DigestMethod Algorithm="http://www.w3.org/2000/09/xmldsig#sha1"/>
        <DigestValue>sNhGAQXsHF7Cb1uLhqNAVq7uL2E=</DigestValue>
      </Reference>
      <Reference URI="/ppt/media/image39.png?ContentType=image/png">
        <DigestMethod Algorithm="http://www.w3.org/2000/09/xmldsig#sha1"/>
        <DigestValue>/qlgVUTxyXrh9SmMu0tOdVK6POo=</DigestValue>
      </Reference>
      <Reference URI="/ppt/media/image42.png?ContentType=image/png">
        <DigestMethod Algorithm="http://www.w3.org/2000/09/xmldsig#sha1"/>
        <DigestValue>4RNba/WmfDfolLAFNbjFACQDhfc=</DigestValue>
      </Reference>
      <Reference URI="/ppt/media/image41.png?ContentType=image/png">
        <DigestMethod Algorithm="http://www.w3.org/2000/09/xmldsig#sha1"/>
        <DigestValue>movEeJI8hfhDWdX3kzRfVSL76Vg=</DigestValue>
      </Reference>
      <Reference URI="/ppt/media/image37.png?ContentType=image/png">
        <DigestMethod Algorithm="http://www.w3.org/2000/09/xmldsig#sha1"/>
        <DigestValue>2t7b0VDtqLHMKTzjinKpbiS64sA=</DigestValue>
      </Reference>
      <Reference URI="/ppt/media/image38.png?ContentType=image/png">
        <DigestMethod Algorithm="http://www.w3.org/2000/09/xmldsig#sha1"/>
        <DigestValue>5ubxhK5g2S8tcBq1twP+NrfLpqg=</DigestValue>
      </Reference>
      <Reference URI="/ppt/media/image56.png?ContentType=image/png">
        <DigestMethod Algorithm="http://www.w3.org/2000/09/xmldsig#sha1"/>
        <DigestValue>gfh51IiQxMVeOa2oakTR4rYx7fE=</DigestValue>
      </Reference>
      <Reference URI="/ppt/media/image52.png?ContentType=image/png">
        <DigestMethod Algorithm="http://www.w3.org/2000/09/xmldsig#sha1"/>
        <DigestValue>AhvU6vv1Itc0utwOs5r3ANoNHXc=</DigestValue>
      </Reference>
      <Reference URI="/ppt/media/image51.png?ContentType=image/png">
        <DigestMethod Algorithm="http://www.w3.org/2000/09/xmldsig#sha1"/>
        <DigestValue>ciq7xT4FOsseuaVuquS0aAIRSSA=</DigestValue>
      </Reference>
      <Reference URI="/ppt/media/image11.png?ContentType=image/png">
        <DigestMethod Algorithm="http://www.w3.org/2000/09/xmldsig#sha1"/>
        <DigestValue>xlhHgYmP2cClpK8YUeUerVLECZg=</DigestValue>
      </Reference>
      <Reference URI="/ppt/media/image12.tmp?ContentType=image/png">
        <DigestMethod Algorithm="http://www.w3.org/2000/09/xmldsig#sha1"/>
        <DigestValue>5R6dFe0HyPKuG4YIdpsI4hrOHHc=</DigestValue>
      </Reference>
      <Reference URI="/ppt/media/image8.png?ContentType=image/png">
        <DigestMethod Algorithm="http://www.w3.org/2000/09/xmldsig#sha1"/>
        <DigestValue>owYO+gH++pYxYjDKbVe6V5qCRTg=</DigestValue>
      </Reference>
      <Reference URI="/ppt/media/image7.tmp?ContentType=image/png">
        <DigestMethod Algorithm="http://www.w3.org/2000/09/xmldsig#sha1"/>
        <DigestValue>IYPMA/w1yXEPv7yS4SHPZMR9fAU=</DigestValue>
      </Reference>
      <Reference URI="/ppt/media/image6.png?ContentType=image/png">
        <DigestMethod Algorithm="http://www.w3.org/2000/09/xmldsig#sha1"/>
        <DigestValue>1pF1KmgWiWFqUcxmOLwR7xLyAEk=</DigestValue>
      </Reference>
      <Reference URI="/ppt/media/image1.png?ContentType=image/png">
        <DigestMethod Algorithm="http://www.w3.org/2000/09/xmldsig#sha1"/>
        <DigestValue>Mn81mdTNol0ZTF0I7Ig+SaTSlG8=</DigestValue>
      </Reference>
      <Reference URI="/ppt/media/image2.tmp?ContentType=image/png">
        <DigestMethod Algorithm="http://www.w3.org/2000/09/xmldsig#sha1"/>
        <DigestValue>PDiOPtsbLCy8llKUCc0IQliSLBA=</DigestValue>
      </Reference>
      <Reference URI="/ppt/media/image10.png?ContentType=image/png">
        <DigestMethod Algorithm="http://www.w3.org/2000/09/xmldsig#sha1"/>
        <DigestValue>7gvAk7RPJPJrWnIdwwUB0gqBK+4=</DigestValue>
      </Reference>
      <Reference URI="/ppt/media/image9.png?ContentType=image/png">
        <DigestMethod Algorithm="http://www.w3.org/2000/09/xmldsig#sha1"/>
        <DigestValue>SjizdOGMBzh3qNVxY880IYvCz4w=</DigestValue>
      </Reference>
      <Reference URI="/ppt/theme/theme1.xml?ContentType=application/vnd.openxmlformats-officedocument.theme+xml">
        <DigestMethod Algorithm="http://www.w3.org/2000/09/xmldsig#sha1"/>
        <DigestValue>jo0uFSZMMT/QvqqF4m3E5BqShR4=</DigestValue>
      </Reference>
      <Reference URI="/ppt/media/image50.png?ContentType=image/png">
        <DigestMethod Algorithm="http://www.w3.org/2000/09/xmldsig#sha1"/>
        <DigestValue>HACTq8//OC3DZsYwXMNUDwNZ45I=</DigestValue>
      </Reference>
      <Reference URI="/ppt/media/image30.png?ContentType=image/png">
        <DigestMethod Algorithm="http://www.w3.org/2000/09/xmldsig#sha1"/>
        <DigestValue>NTh6NX31GUt+UhPWIYOp4eEDtJo=</DigestValue>
      </Reference>
      <Reference URI="/ppt/media/image47.png?ContentType=image/png">
        <DigestMethod Algorithm="http://www.w3.org/2000/09/xmldsig#sha1"/>
        <DigestValue>wAMk05+6Xzo8iHflp2lshd2Aw6w=</DigestValue>
      </Reference>
      <Reference URI="/ppt/media/image48.png?ContentType=image/png">
        <DigestMethod Algorithm="http://www.w3.org/2000/09/xmldsig#sha1"/>
        <DigestValue>GTq02HO5PZRtraxi0cC3zo1PE+U=</DigestValue>
      </Reference>
      <Reference URI="/ppt/media/image49.png?ContentType=image/png">
        <DigestMethod Algorithm="http://www.w3.org/2000/09/xmldsig#sha1"/>
        <DigestValue>tHJIYHAIn1Y/SwlJ/cfz4igz68k=</DigestValue>
      </Reference>
      <Reference URI="/ppt/media/image31.png?ContentType=image/png">
        <DigestMethod Algorithm="http://www.w3.org/2000/09/xmldsig#sha1"/>
        <DigestValue>/V9xuf4dQ+49NOEMMWMg6SY6iCM=</DigestValue>
      </Reference>
      <Reference URI="/ppt/media/image29.png?ContentType=image/png">
        <DigestMethod Algorithm="http://www.w3.org/2000/09/xmldsig#sha1"/>
        <DigestValue>R1iSsvakBRXSGK2CBDwukARbYio=</DigestValue>
      </Reference>
      <Reference URI="/ppt/slides/slide30.xml?ContentType=application/vnd.openxmlformats-officedocument.presentationml.slide+xml">
        <DigestMethod Algorithm="http://www.w3.org/2000/09/xmldsig#sha1"/>
        <DigestValue>8wXxweuwW9A9jxLmpLmx59cc3dY=</DigestValue>
      </Reference>
      <Reference URI="/ppt/slides/slide34.xml?ContentType=application/vnd.openxmlformats-officedocument.presentationml.slide+xml">
        <DigestMethod Algorithm="http://www.w3.org/2000/09/xmldsig#sha1"/>
        <DigestValue>r1PX+Z5tjZu1AU5QB9XQ58h2BMU=</DigestValue>
      </Reference>
      <Reference URI="/ppt/slides/slide2.xml?ContentType=application/vnd.openxmlformats-officedocument.presentationml.slide+xml">
        <DigestMethod Algorithm="http://www.w3.org/2000/09/xmldsig#sha1"/>
        <DigestValue>HW5S7c03xfvZxUsFfq1URwkBW3k=</DigestValue>
      </Reference>
      <Reference URI="/ppt/slides/slide6.xml?ContentType=application/vnd.openxmlformats-officedocument.presentationml.slide+xml">
        <DigestMethod Algorithm="http://www.w3.org/2000/09/xmldsig#sha1"/>
        <DigestValue>jpH8zZmaWlG3Ew0YjMRMVib0XOY=</DigestValue>
      </Reference>
      <Reference URI="/ppt/slides/slide40.xml?ContentType=application/vnd.openxmlformats-officedocument.presentationml.slide+xml">
        <DigestMethod Algorithm="http://www.w3.org/2000/09/xmldsig#sha1"/>
        <DigestValue>/DKlEKJZbHrmYVNIaptejEE0TO4=</DigestValue>
      </Reference>
      <Reference URI="/ppt/slides/slide13.xml?ContentType=application/vnd.openxmlformats-officedocument.presentationml.slide+xml">
        <DigestMethod Algorithm="http://www.w3.org/2000/09/xmldsig#sha1"/>
        <DigestValue>faW637CF6kAbZJUqsTyMiB84nas=</DigestValue>
      </Reference>
      <Reference URI="/ppt/slides/slide39.xml?ContentType=application/vnd.openxmlformats-officedocument.presentationml.slide+xml">
        <DigestMethod Algorithm="http://www.w3.org/2000/09/xmldsig#sha1"/>
        <DigestValue>ScS9iITE4EkpxlbpwYkyuILJY90=</DigestValue>
      </Reference>
      <Reference URI="/ppt/slides/slide41.xml?ContentType=application/vnd.openxmlformats-officedocument.presentationml.slide+xml">
        <DigestMethod Algorithm="http://www.w3.org/2000/09/xmldsig#sha1"/>
        <DigestValue>TR7liZL9+93RKNNtCTxlm1hzpS8=</DigestValue>
      </Reference>
      <Reference URI="/ppt/slides/slide42.xml?ContentType=application/vnd.openxmlformats-officedocument.presentationml.slide+xml">
        <DigestMethod Algorithm="http://www.w3.org/2000/09/xmldsig#sha1"/>
        <DigestValue>fqoO8ww9IKvQdbk8qcvEazm2FRY=</DigestValue>
      </Reference>
      <Reference URI="/ppt/slides/slide10.xml?ContentType=application/vnd.openxmlformats-officedocument.presentationml.slide+xml">
        <DigestMethod Algorithm="http://www.w3.org/2000/09/xmldsig#sha1"/>
        <DigestValue>3tfb+UffF1tgPB+8eDBGClvQiJI=</DigestValue>
      </Reference>
      <Reference URI="/ppt/slides/slide43.xml?ContentType=application/vnd.openxmlformats-officedocument.presentationml.slide+xml">
        <DigestMethod Algorithm="http://www.w3.org/2000/09/xmldsig#sha1"/>
        <DigestValue>P5/4xaZigwvC7OU+GaefNGfmD0k=</DigestValue>
      </Reference>
      <Reference URI="/ppt/slides/slide12.xml?ContentType=application/vnd.openxmlformats-officedocument.presentationml.slide+xml">
        <DigestMethod Algorithm="http://www.w3.org/2000/09/xmldsig#sha1"/>
        <DigestValue>/jnRd62ygq5AUriqamqdUdPxLC0=</DigestValue>
      </Reference>
      <Reference URI="/ppt/slides/slide44.xml?ContentType=application/vnd.openxmlformats-officedocument.presentationml.slide+xml">
        <DigestMethod Algorithm="http://www.w3.org/2000/09/xmldsig#sha1"/>
        <DigestValue>fc12xB0+G/YHMkVM+yzr5CGcxBg=</DigestValue>
      </Reference>
      <Reference URI="/ppt/slides/slide5.xml?ContentType=application/vnd.openxmlformats-officedocument.presentationml.slide+xml">
        <DigestMethod Algorithm="http://www.w3.org/2000/09/xmldsig#sha1"/>
        <DigestValue>sa3RiuyXhsYnQBVLw8Ut/M4hvkA=</DigestValue>
      </Reference>
      <Reference URI="/ppt/slides/slide27.xml?ContentType=application/vnd.openxmlformats-officedocument.presentationml.slide+xml">
        <DigestMethod Algorithm="http://www.w3.org/2000/09/xmldsig#sha1"/>
        <DigestValue>mVfIOghoubWCJDvq99+S6CB6wcQ=</DigestValue>
      </Reference>
      <Reference URI="/ppt/slides/slide26.xml?ContentType=application/vnd.openxmlformats-officedocument.presentationml.slide+xml">
        <DigestMethod Algorithm="http://www.w3.org/2000/09/xmldsig#sha1"/>
        <DigestValue>VmDR/pyvE/gcY/hxhpjM23ZtSDg=</DigestValue>
      </Reference>
      <Reference URI="/ppt/slides/slide17.xml?ContentType=application/vnd.openxmlformats-officedocument.presentationml.slide+xml">
        <DigestMethod Algorithm="http://www.w3.org/2000/09/xmldsig#sha1"/>
        <DigestValue>/CGtPVUD1vclW+p0zpoiKS2Z7rU=</DigestValue>
      </Reference>
      <Reference URI="/ppt/slides/slide4.xml?ContentType=application/vnd.openxmlformats-officedocument.presentationml.slide+xml">
        <DigestMethod Algorithm="http://www.w3.org/2000/09/xmldsig#sha1"/>
        <DigestValue>OzgZ9indTIIELsTg5tPclMnIykg=</DigestValue>
      </Reference>
      <Reference URI="/ppt/slides/slide18.xml?ContentType=application/vnd.openxmlformats-officedocument.presentationml.slide+xml">
        <DigestMethod Algorithm="http://www.w3.org/2000/09/xmldsig#sha1"/>
        <DigestValue>wvSiP8EdnG0IV6hIwtVCEZSoc34=</DigestValue>
      </Reference>
      <Reference URI="/ppt/slides/slide19.xml?ContentType=application/vnd.openxmlformats-officedocument.presentationml.slide+xml">
        <DigestMethod Algorithm="http://www.w3.org/2000/09/xmldsig#sha1"/>
        <DigestValue>r1OVLuE662ArfJLV2YcHNI9Omw8=</DigestValue>
      </Reference>
      <Reference URI="/ppt/slides/slide16.xml?ContentType=application/vnd.openxmlformats-officedocument.presentationml.slide+xml">
        <DigestMethod Algorithm="http://www.w3.org/2000/09/xmldsig#sha1"/>
        <DigestValue>JaT2qDsNFd1ONfecgfVYkxlTrsA=</DigestValue>
      </Reference>
      <Reference URI="/ppt/slides/slide21.xml?ContentType=application/vnd.openxmlformats-officedocument.presentationml.slide+xml">
        <DigestMethod Algorithm="http://www.w3.org/2000/09/xmldsig#sha1"/>
        <DigestValue>X9vrY7/67HwE3JpGtgGwEnxcHyA=</DigestValue>
      </Reference>
      <Reference URI="/ppt/slides/slide15.xml?ContentType=application/vnd.openxmlformats-officedocument.presentationml.slide+xml">
        <DigestMethod Algorithm="http://www.w3.org/2000/09/xmldsig#sha1"/>
        <DigestValue>WG9grsp3mmtiuZkTvEBRzYfXSqI=</DigestValue>
      </Reference>
      <Reference URI="/ppt/slides/slide14.xml?ContentType=application/vnd.openxmlformats-officedocument.presentationml.slide+xml">
        <DigestMethod Algorithm="http://www.w3.org/2000/09/xmldsig#sha1"/>
        <DigestValue>FHDu104LDhZ+QG+IdqNlt3b6oB8=</DigestValue>
      </Reference>
      <Reference URI="/ppt/slides/slide22.xml?ContentType=application/vnd.openxmlformats-officedocument.presentationml.slide+xml">
        <DigestMethod Algorithm="http://www.w3.org/2000/09/xmldsig#sha1"/>
        <DigestValue>tr4dG6hNJUvOVtLNJxF1fnN/HS8=</DigestValue>
      </Reference>
      <Reference URI="/ppt/slides/slide25.xml?ContentType=application/vnd.openxmlformats-officedocument.presentationml.slide+xml">
        <DigestMethod Algorithm="http://www.w3.org/2000/09/xmldsig#sha1"/>
        <DigestValue>ED2QPf9EI6cyRRgh8iNp1/Ep7V0=</DigestValue>
      </Reference>
      <Reference URI="/ppt/slides/slide9.xml?ContentType=application/vnd.openxmlformats-officedocument.presentationml.slide+xml">
        <DigestMethod Algorithm="http://www.w3.org/2000/09/xmldsig#sha1"/>
        <DigestValue>1WCz1OiKfLgj28SmZjwvkw5ZKvo=</DigestValue>
      </Reference>
      <Reference URI="/ppt/slides/slide20.xml?ContentType=application/vnd.openxmlformats-officedocument.presentationml.slide+xml">
        <DigestMethod Algorithm="http://www.w3.org/2000/09/xmldsig#sha1"/>
        <DigestValue>KmHG7uR/uWTb/OfcObY1WHPmEZY=</DigestValue>
      </Reference>
      <Reference URI="/ppt/slides/slide29.xml?ContentType=application/vnd.openxmlformats-officedocument.presentationml.slide+xml">
        <DigestMethod Algorithm="http://www.w3.org/2000/09/xmldsig#sha1"/>
        <DigestValue>5z3IAz+KgxO/svKWY9kmEgvH6Ac=</DigestValue>
      </Reference>
      <Reference URI="/ppt/slides/slide23.xml?ContentType=application/vnd.openxmlformats-officedocument.presentationml.slide+xml">
        <DigestMethod Algorithm="http://www.w3.org/2000/09/xmldsig#sha1"/>
        <DigestValue>v+m13zswb37pEJT3o+cJsPZI2nU=</DigestValue>
      </Reference>
      <Reference URI="/ppt/slides/slide45.xml?ContentType=application/vnd.openxmlformats-officedocument.presentationml.slide+xml">
        <DigestMethod Algorithm="http://www.w3.org/2000/09/xmldsig#sha1"/>
        <DigestValue>ysRbQSQUd4ON2bejXmZzrKQ68gg=</DigestValue>
      </Reference>
      <Reference URI="/ppt/slides/slide38.xml?ContentType=application/vnd.openxmlformats-officedocument.presentationml.slide+xml">
        <DigestMethod Algorithm="http://www.w3.org/2000/09/xmldsig#sha1"/>
        <DigestValue>1AaaKoKWrPQqNAMYyglSqphIAs4=</DigestValue>
      </Reference>
      <Reference URI="/ppt/slides/slide7.xml?ContentType=application/vnd.openxmlformats-officedocument.presentationml.slide+xml">
        <DigestMethod Algorithm="http://www.w3.org/2000/09/xmldsig#sha1"/>
        <DigestValue>rXmFefT6WNEPR6BJ6juFI40PNIo=</DigestValue>
      </Reference>
      <Reference URI="/ppt/slides/slide24.xml?ContentType=application/vnd.openxmlformats-officedocument.presentationml.slide+xml">
        <DigestMethod Algorithm="http://www.w3.org/2000/09/xmldsig#sha1"/>
        <DigestValue>4bHFxVxXq4G4Le1zXRBOSldpviY=</DigestValue>
      </Reference>
      <Reference URI="/ppt/slides/slide36.xml?ContentType=application/vnd.openxmlformats-officedocument.presentationml.slide+xml">
        <DigestMethod Algorithm="http://www.w3.org/2000/09/xmldsig#sha1"/>
        <DigestValue>LzMR20CkJtFDmvfK3FiV/lCmBWU=</DigestValue>
      </Reference>
      <Reference URI="/ppt/slides/slide1.xml?ContentType=application/vnd.openxmlformats-officedocument.presentationml.slide+xml">
        <DigestMethod Algorithm="http://www.w3.org/2000/09/xmldsig#sha1"/>
        <DigestValue>QoiTqen+uJOnoesT1ETkDZ2co/Y=</DigestValue>
      </Reference>
      <Reference URI="/ppt/slides/slide28.xml?ContentType=application/vnd.openxmlformats-officedocument.presentationml.slide+xml">
        <DigestMethod Algorithm="http://www.w3.org/2000/09/xmldsig#sha1"/>
        <DigestValue>hp3pDIpmtPkraJQtEZuGU/m/W5o=</DigestValue>
      </Reference>
      <Reference URI="/ppt/presentation.xml?ContentType=application/vnd.openxmlformats-officedocument.presentationml.presentation.main+xml">
        <DigestMethod Algorithm="http://www.w3.org/2000/09/xmldsig#sha1"/>
        <DigestValue>yAjO3TJ6LIPlW7+/8zQ5FFNd5Qc=</DigestValue>
      </Reference>
      <Reference URI="/ppt/slides/slide8.xml?ContentType=application/vnd.openxmlformats-officedocument.presentationml.slide+xml">
        <DigestMethod Algorithm="http://www.w3.org/2000/09/xmldsig#sha1"/>
        <DigestValue>AUJ8G0BsEC4N3gYlWN4TZgT/sDg=</DigestValue>
      </Reference>
      <Reference URI="/ppt/slides/slide11.xml?ContentType=application/vnd.openxmlformats-officedocument.presentationml.slide+xml">
        <DigestMethod Algorithm="http://www.w3.org/2000/09/xmldsig#sha1"/>
        <DigestValue>78cSpvYzO9CAnJCBSlzgbu0Yaio=</DigestValue>
      </Reference>
      <Reference URI="/ppt/slides/slide46.xml?ContentType=application/vnd.openxmlformats-officedocument.presentationml.slide+xml">
        <DigestMethod Algorithm="http://www.w3.org/2000/09/xmldsig#sha1"/>
        <DigestValue>w+vvm9FbuC+9ShvOUjBm111l4B0=</DigestValue>
      </Reference>
      <Reference URI="/ppt/slides/slide3.xml?ContentType=application/vnd.openxmlformats-officedocument.presentationml.slide+xml">
        <DigestMethod Algorithm="http://www.w3.org/2000/09/xmldsig#sha1"/>
        <DigestValue>EOTubf2vIGfay24g4GNVH5ByFtM=</DigestValue>
      </Reference>
      <Reference URI="/ppt/slideLayouts/_rels/slideLayout5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dYByJLKRFpilzHfDpCCztlNdVng=</DigestValue>
      </Reference>
      <Reference URI="/ppt/slideLayouts/_rels/slideLayout1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dYByJLKRFpilzHfDpCCztlNdVng=</DigestValue>
      </Reference>
      <Reference URI="/ppt/slideLayouts/_rels/slideLayout11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dYByJLKRFpilzHfDpCCztlNdVng=</DigestValue>
      </Reference>
      <Reference URI="/ppt/slideLayouts/_rels/slideLayout2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dYByJLKRFpilzHfDpCCztlNdVng=</DigestValue>
      </Reference>
      <Reference URI="/ppt/slideLayouts/_rels/slideLayout4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dYByJLKRFpilzHfDpCCztlNdVng=</DigestValue>
      </Reference>
      <Reference URI="/ppt/slideLayouts/_rels/slideLayout3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dYByJLKRFpilzHfDpCCztlNdVng=</DigestValue>
      </Reference>
      <Reference URI="/_rels/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zU3xVjYU7a1ax8o9OQBgdxm5bvU=</DigestValue>
      </Reference>
      <Reference URI="/ppt/slideLayouts/_rels/slideLayout6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dYByJLKRFpilzHfDpCCztlNdVng=</DigestValue>
      </Reference>
      <Reference URI="/ppt/notesMasters/_rels/notesMaster1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UK+aZXLskzfb720BpdJb+pH62O8=</DigestValue>
      </Reference>
      <Reference URI="/ppt/slideLayouts/_rels/slideLayout8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dYByJLKRFpilzHfDpCCztlNdVng=</DigestValue>
      </Reference>
      <Reference URI="/ppt/slideLayouts/_rels/slideLayout10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dYByJLKRFpilzHfDpCCztlNdVng=</DigestValue>
      </Reference>
      <Reference URI="/ppt/slideLayouts/_rels/slideLayout7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dYByJLKRFpilzHfDpCCztlNdVng=</DigestValue>
      </Reference>
      <Reference URI="/ppt/slideLayouts/_rels/slideLayout9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dYByJLKRFpilzHfDpCCztlNdVng=</DigestValue>
      </Reference>
      <Reference URI="/ppt/_rels/presentation.xml.rels?ContentType=application/vnd.openxmlformats-package.relationships+xml">
        <Transforms>
          <Transform Algorithm="http://schemas.openxmlformats.org/package/2006/RelationshipTransform">
            <mdssi:RelationshipReference SourceId="rId13"/>
            <mdssi:RelationshipReference SourceId="rId18"/>
            <mdssi:RelationshipReference SourceId="rId26"/>
            <mdssi:RelationshipReference SourceId="rId39"/>
            <mdssi:RelationshipReference SourceId="rId3"/>
            <mdssi:RelationshipReference SourceId="rId21"/>
            <mdssi:RelationshipReference SourceId="rId34"/>
            <mdssi:RelationshipReference SourceId="rId42"/>
            <mdssi:RelationshipReference SourceId="rId47"/>
            <mdssi:RelationshipReference SourceId="rId50"/>
            <mdssi:RelationshipReference SourceId="rId7"/>
            <mdssi:RelationshipReference SourceId="rId12"/>
            <mdssi:RelationshipReference SourceId="rId17"/>
            <mdssi:RelationshipReference SourceId="rId25"/>
            <mdssi:RelationshipReference SourceId="rId33"/>
            <mdssi:RelationshipReference SourceId="rId38"/>
            <mdssi:RelationshipReference SourceId="rId46"/>
            <mdssi:RelationshipReference SourceId="rId2"/>
            <mdssi:RelationshipReference SourceId="rId16"/>
            <mdssi:RelationshipReference SourceId="rId20"/>
            <mdssi:RelationshipReference SourceId="rId29"/>
            <mdssi:RelationshipReference SourceId="rId41"/>
            <mdssi:RelationshipReference SourceId="rId1"/>
            <mdssi:RelationshipReference SourceId="rId6"/>
            <mdssi:RelationshipReference SourceId="rId11"/>
            <mdssi:RelationshipReference SourceId="rId24"/>
            <mdssi:RelationshipReference SourceId="rId32"/>
            <mdssi:RelationshipReference SourceId="rId37"/>
            <mdssi:RelationshipReference SourceId="rId40"/>
            <mdssi:RelationshipReference SourceId="rId45"/>
            <mdssi:RelationshipReference SourceId="rId5"/>
            <mdssi:RelationshipReference SourceId="rId15"/>
            <mdssi:RelationshipReference SourceId="rId23"/>
            <mdssi:RelationshipReference SourceId="rId28"/>
            <mdssi:RelationshipReference SourceId="rId36"/>
            <mdssi:RelationshipReference SourceId="rId49"/>
            <mdssi:RelationshipReference SourceId="rId10"/>
            <mdssi:RelationshipReference SourceId="rId19"/>
            <mdssi:RelationshipReference SourceId="rId31"/>
            <mdssi:RelationshipReference SourceId="rId44"/>
            <mdssi:RelationshipReference SourceId="rId52"/>
            <mdssi:RelationshipReference SourceId="rId4"/>
            <mdssi:RelationshipReference SourceId="rId9"/>
            <mdssi:RelationshipReference SourceId="rId14"/>
            <mdssi:RelationshipReference SourceId="rId22"/>
            <mdssi:RelationshipReference SourceId="rId27"/>
            <mdssi:RelationshipReference SourceId="rId30"/>
            <mdssi:RelationshipReference SourceId="rId35"/>
            <mdssi:RelationshipReference SourceId="rId43"/>
            <mdssi:RelationshipReference SourceId="rId48"/>
            <mdssi:RelationshipReference SourceId="rId8"/>
            <mdssi:RelationshipReference SourceId="rId51"/>
          </Transform>
          <Transform Algorithm="http://www.w3.org/TR/2001/REC-xml-c14n-20010315"/>
        </Transforms>
        <DigestMethod Algorithm="http://www.w3.org/2000/09/xmldsig#sha1"/>
        <DigestValue>ctCNjV8n+ADdP1cB5BdP3gUG+OU=</DigestValue>
      </Reference>
      <Reference URI="/ppt/notesSlides/_rels/notesSlide1.xml.rels?ContentType=application/vnd.openxmlformats-package.relationships+xml">
        <Transforms>
          <Transform Algorithm="http://schemas.openxmlformats.org/package/2006/RelationshipTransform">
            <mdssi:RelationshipReference SourceId="rId2"/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bMPy/f7NMIfDLaonDPJAOJKCtgw=</DigestValue>
      </Reference>
      <Reference URI="/ppt/slides/_rels/slide20.xml.rels?ContentType=application/vnd.openxmlformats-package.relationships+xml">
        <Transforms>
          <Transform Algorithm="http://schemas.openxmlformats.org/package/2006/RelationshipTransform">
            <mdssi:RelationshipReference SourceId="rId3"/>
            <mdssi:RelationshipReference SourceId="rId2"/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NJRcGnDG5vTnJk3A/HwqJnqbOyA=</DigestValue>
      </Reference>
      <Reference URI="/ppt/slides/_rels/slide19.xml.rels?ContentType=application/vnd.openxmlformats-package.relationships+xml">
        <Transforms>
          <Transform Algorithm="http://schemas.openxmlformats.org/package/2006/RelationshipTransform">
            <mdssi:RelationshipReference SourceId="rId3"/>
            <mdssi:RelationshipReference SourceId="rId2"/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pTk7CnNaNJLZb6soiBlfLGGrv5Y=</DigestValue>
      </Reference>
      <Reference URI="/ppt/slides/_rels/slide2.xml.rels?ContentType=application/vnd.openxmlformats-package.relationships+xml">
        <Transforms>
          <Transform Algorithm="http://schemas.openxmlformats.org/package/2006/RelationshipTransform">
            <mdssi:RelationshipReference SourceId="rId3"/>
            <mdssi:RelationshipReference SourceId="rId2"/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5m6e4S2xNSicWiOTHgaCsXGjzMw=</DigestValue>
      </Reference>
      <Reference URI="/ppt/slides/_rels/slide1.xml.rels?ContentType=application/vnd.openxmlformats-package.relationships+xml">
        <Transforms>
          <Transform Algorithm="http://schemas.openxmlformats.org/package/2006/RelationshipTransform">
            <mdssi:RelationshipReference SourceId="rId3"/>
            <mdssi:RelationshipReference SourceId="rId2"/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nLeMMpU4bQDmf1KlGsNIn2XVxYw=</DigestValue>
      </Reference>
      <Reference URI="/ppt/slides/_rels/slide26.xml.rels?ContentType=application/vnd.openxmlformats-package.relationships+xml">
        <Transforms>
          <Transform Algorithm="http://schemas.openxmlformats.org/package/2006/RelationshipTransform">
            <mdssi:RelationshipReference SourceId="rId3"/>
            <mdssi:RelationshipReference SourceId="rId2"/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0nHUl66alqM8xhMZlLsUBqCLNr0=</DigestValue>
      </Reference>
      <Reference URI="/ppt/slides/_rels/slide24.xml.rels?ContentType=application/vnd.openxmlformats-package.relationships+xml">
        <Transforms>
          <Transform Algorithm="http://schemas.openxmlformats.org/package/2006/RelationshipTransform">
            <mdssi:RelationshipReference SourceId="rId3"/>
            <mdssi:RelationshipReference SourceId="rId2"/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7wSKIFHHe8/OYVObMY8fcveXBDU=</DigestValue>
      </Reference>
      <Reference URI="/ppt/slides/_rels/slide23.xml.rels?ContentType=application/vnd.openxmlformats-package.relationships+xml">
        <Transforms>
          <Transform Algorithm="http://schemas.openxmlformats.org/package/2006/RelationshipTransform">
            <mdssi:RelationshipReference SourceId="rId3"/>
            <mdssi:RelationshipReference SourceId="rId2"/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XqolrIRYIv2bKbXijbNS93Sn9tI=</DigestValue>
      </Reference>
      <Reference URI="/ppt/slides/_rels/slide22.xml.rels?ContentType=application/vnd.openxmlformats-package.relationships+xml">
        <Transforms>
          <Transform Algorithm="http://schemas.openxmlformats.org/package/2006/RelationshipTransform">
            <mdssi:RelationshipReference SourceId="rId3"/>
            <mdssi:RelationshipReference SourceId="rId2"/>
            <mdssi:RelationshipReference SourceId="rId1"/>
            <mdssi:RelationshipReference SourceId="rId4"/>
          </Transform>
          <Transform Algorithm="http://www.w3.org/TR/2001/REC-xml-c14n-20010315"/>
        </Transforms>
        <DigestMethod Algorithm="http://www.w3.org/2000/09/xmldsig#sha1"/>
        <DigestValue>JcFUpFXXjyyd979QWDxYjYadkT8=</DigestValue>
      </Reference>
      <Reference URI="/ppt/slides/_rels/slide13.xml.rels?ContentType=application/vnd.openxmlformats-package.relationships+xml">
        <Transforms>
          <Transform Algorithm="http://schemas.openxmlformats.org/package/2006/RelationshipTransform">
            <mdssi:RelationshipReference SourceId="rId3"/>
            <mdssi:RelationshipReference SourceId="rId2"/>
            <mdssi:RelationshipReference SourceId="rId1"/>
            <mdssi:RelationshipReference SourceId="rId4"/>
          </Transform>
          <Transform Algorithm="http://www.w3.org/TR/2001/REC-xml-c14n-20010315"/>
        </Transforms>
        <DigestMethod Algorithm="http://www.w3.org/2000/09/xmldsig#sha1"/>
        <DigestValue>v36SYLhQLs7d82DdjZkOJ27IoJQ=</DigestValue>
      </Reference>
      <Reference URI="/ppt/slides/_rels/slide12.xml.rels?ContentType=application/vnd.openxmlformats-package.relationships+xml">
        <Transforms>
          <Transform Algorithm="http://schemas.openxmlformats.org/package/2006/RelationshipTransform">
            <mdssi:RelationshipReference SourceId="rId3"/>
            <mdssi:RelationshipReference SourceId="rId2"/>
            <mdssi:RelationshipReference SourceId="rId1"/>
            <mdssi:RelationshipReference SourceId="rId4"/>
          </Transform>
          <Transform Algorithm="http://www.w3.org/TR/2001/REC-xml-c14n-20010315"/>
        </Transforms>
        <DigestMethod Algorithm="http://www.w3.org/2000/09/xmldsig#sha1"/>
        <DigestValue>prGxiNVdVuIrJK2J6IItggFCyS4=</DigestValue>
      </Reference>
      <Reference URI="/ppt/slides/_rels/slide21.xml.rels?ContentType=application/vnd.openxmlformats-package.relationships+xml">
        <Transforms>
          <Transform Algorithm="http://schemas.openxmlformats.org/package/2006/RelationshipTransform">
            <mdssi:RelationshipReference SourceId="rId3"/>
            <mdssi:RelationshipReference SourceId="rId2"/>
            <mdssi:RelationshipReference SourceId="rId1"/>
            <mdssi:RelationshipReference SourceId="rId4"/>
          </Transform>
          <Transform Algorithm="http://www.w3.org/TR/2001/REC-xml-c14n-20010315"/>
        </Transforms>
        <DigestMethod Algorithm="http://www.w3.org/2000/09/xmldsig#sha1"/>
        <DigestValue>pditXBGV0txWTEnZXKgIqAYnets=</DigestValue>
      </Reference>
      <Reference URI="/ppt/slides/_rels/slide3.xml.rels?ContentType=application/vnd.openxmlformats-package.relationships+xml">
        <Transforms>
          <Transform Algorithm="http://schemas.openxmlformats.org/package/2006/RelationshipTransform">
            <mdssi:RelationshipReference SourceId="rId3"/>
            <mdssi:RelationshipReference SourceId="rId2"/>
            <mdssi:RelationshipReference SourceId="rId1"/>
            <mdssi:RelationshipReference SourceId="rId4"/>
          </Transform>
          <Transform Algorithm="http://www.w3.org/TR/2001/REC-xml-c14n-20010315"/>
        </Transforms>
        <DigestMethod Algorithm="http://www.w3.org/2000/09/xmldsig#sha1"/>
        <DigestValue>ILuvqf5zzsdCAP3tMyze784f9yY=</DigestValue>
      </Reference>
      <Reference URI="/ppt/slides/_rels/slide16.xml.rels?ContentType=application/vnd.openxmlformats-package.relationships+xml">
        <Transforms>
          <Transform Algorithm="http://schemas.openxmlformats.org/package/2006/RelationshipTransform">
            <mdssi:RelationshipReference SourceId="rId3"/>
            <mdssi:RelationshipReference SourceId="rId2"/>
            <mdssi:RelationshipReference SourceId="rId1"/>
            <mdssi:RelationshipReference SourceId="rId4"/>
          </Transform>
          <Transform Algorithm="http://www.w3.org/TR/2001/REC-xml-c14n-20010315"/>
        </Transforms>
        <DigestMethod Algorithm="http://www.w3.org/2000/09/xmldsig#sha1"/>
        <DigestValue>cmXr3es7sfjqepAb/lBLS31BDC0=</DigestValue>
      </Reference>
      <Reference URI="/ppt/slides/_rels/slide28.xml.rels?ContentType=application/vnd.openxmlformats-package.relationships+xml">
        <Transforms>
          <Transform Algorithm="http://schemas.openxmlformats.org/package/2006/RelationshipTransform">
            <mdssi:RelationshipReference SourceId="rId3"/>
            <mdssi:RelationshipReference SourceId="rId2"/>
            <mdssi:RelationshipReference SourceId="rId1"/>
            <mdssi:RelationshipReference SourceId="rId4"/>
          </Transform>
          <Transform Algorithm="http://www.w3.org/TR/2001/REC-xml-c14n-20010315"/>
        </Transforms>
        <DigestMethod Algorithm="http://www.w3.org/2000/09/xmldsig#sha1"/>
        <DigestValue>Q9JG0Cc0rmEKYRWDCrQ+5xB3ZT4=</DigestValue>
      </Reference>
      <Reference URI="/ppt/slides/_rels/slide36.xml.rels?ContentType=application/vnd.openxmlformats-package.relationships+xml">
        <Transforms>
          <Transform Algorithm="http://schemas.openxmlformats.org/package/2006/RelationshipTransform">
            <mdssi:RelationshipReference SourceId="rId3"/>
            <mdssi:RelationshipReference SourceId="rId2"/>
            <mdssi:RelationshipReference SourceId="rId1"/>
            <mdssi:RelationshipReference SourceId="rId4"/>
          </Transform>
          <Transform Algorithm="http://www.w3.org/TR/2001/REC-xml-c14n-20010315"/>
        </Transforms>
        <DigestMethod Algorithm="http://www.w3.org/2000/09/xmldsig#sha1"/>
        <DigestValue>Xx/sLrzyJNX9rrAS1k9/jC54G+s=</DigestValue>
      </Reference>
      <Reference URI="/ppt/slides/_rels/slide35.xml.rels?ContentType=application/vnd.openxmlformats-package.relationships+xml">
        <Transforms>
          <Transform Algorithm="http://schemas.openxmlformats.org/package/2006/RelationshipTransform">
            <mdssi:RelationshipReference SourceId="rId3"/>
            <mdssi:RelationshipReference SourceId="rId2"/>
            <mdssi:RelationshipReference SourceId="rId1"/>
            <mdssi:RelationshipReference SourceId="rId4"/>
          </Transform>
          <Transform Algorithm="http://www.w3.org/TR/2001/REC-xml-c14n-20010315"/>
        </Transforms>
        <DigestMethod Algorithm="http://www.w3.org/2000/09/xmldsig#sha1"/>
        <DigestValue>olLQ/IaxYInAFSSCvlqC662b0CE=</DigestValue>
      </Reference>
      <Reference URI="/ppt/slides/_rels/slide5.xml.rels?ContentType=application/vnd.openxmlformats-package.relationships+xml">
        <Transforms>
          <Transform Algorithm="http://schemas.openxmlformats.org/package/2006/RelationshipTransform">
            <mdssi:RelationshipReference SourceId="rId3"/>
            <mdssi:RelationshipReference SourceId="rId2"/>
            <mdssi:RelationshipReference SourceId="rId1"/>
            <mdssi:RelationshipReference SourceId="rId4"/>
          </Transform>
          <Transform Algorithm="http://www.w3.org/TR/2001/REC-xml-c14n-20010315"/>
        </Transforms>
        <DigestMethod Algorithm="http://www.w3.org/2000/09/xmldsig#sha1"/>
        <DigestValue>LWv1r+AhD7EPbqKQg8TYyI6HVgY=</DigestValue>
      </Reference>
      <Reference URI="/ppt/slides/_rels/slide9.xml.rels?ContentType=application/vnd.openxmlformats-package.relationships+xml">
        <Transforms>
          <Transform Algorithm="http://schemas.openxmlformats.org/package/2006/RelationshipTransform">
            <mdssi:RelationshipReference SourceId="rId3"/>
            <mdssi:RelationshipReference SourceId="rId2"/>
            <mdssi:RelationshipReference SourceId="rId1"/>
            <mdssi:RelationshipReference SourceId="rId4"/>
          </Transform>
          <Transform Algorithm="http://www.w3.org/TR/2001/REC-xml-c14n-20010315"/>
        </Transforms>
        <DigestMethod Algorithm="http://www.w3.org/2000/09/xmldsig#sha1"/>
        <DigestValue>pPoB0k+Ibf7fJn8cyWVLLhxd/5E=</DigestValue>
      </Reference>
      <Reference URI="/ppt/slides/_rels/slide6.xml.rels?ContentType=application/vnd.openxmlformats-package.relationships+xml">
        <Transforms>
          <Transform Algorithm="http://schemas.openxmlformats.org/package/2006/RelationshipTransform">
            <mdssi:RelationshipReference SourceId="rId3"/>
            <mdssi:RelationshipReference SourceId="rId2"/>
            <mdssi:RelationshipReference SourceId="rId1"/>
            <mdssi:RelationshipReference SourceId="rId4"/>
          </Transform>
          <Transform Algorithm="http://www.w3.org/TR/2001/REC-xml-c14n-20010315"/>
        </Transforms>
        <DigestMethod Algorithm="http://www.w3.org/2000/09/xmldsig#sha1"/>
        <DigestValue>aUc6kZFilsv8EPKiT7LI9cqoNME=</DigestValue>
      </Reference>
      <Reference URI="/ppt/slides/_rels/slide15.xml.rels?ContentType=application/vnd.openxmlformats-package.relationships+xml">
        <Transforms>
          <Transform Algorithm="http://schemas.openxmlformats.org/package/2006/RelationshipTransform">
            <mdssi:RelationshipReference SourceId="rId3"/>
            <mdssi:RelationshipReference SourceId="rId2"/>
            <mdssi:RelationshipReference SourceId="rId1"/>
            <mdssi:RelationshipReference SourceId="rId4"/>
          </Transform>
          <Transform Algorithm="http://www.w3.org/TR/2001/REC-xml-c14n-20010315"/>
        </Transforms>
        <DigestMethod Algorithm="http://www.w3.org/2000/09/xmldsig#sha1"/>
        <DigestValue>D6/B4IxPbRe4QTUnJs1hLCsg7lQ=</DigestValue>
      </Reference>
      <Reference URI="/ppt/slides/_rels/slide14.xml.rels?ContentType=application/vnd.openxmlformats-package.relationships+xml">
        <Transforms>
          <Transform Algorithm="http://schemas.openxmlformats.org/package/2006/RelationshipTransform">
            <mdssi:RelationshipReference SourceId="rId3"/>
            <mdssi:RelationshipReference SourceId="rId2"/>
            <mdssi:RelationshipReference SourceId="rId1"/>
            <mdssi:RelationshipReference SourceId="rId4"/>
          </Transform>
          <Transform Algorithm="http://www.w3.org/TR/2001/REC-xml-c14n-20010315"/>
        </Transforms>
        <DigestMethod Algorithm="http://www.w3.org/2000/09/xmldsig#sha1"/>
        <DigestValue>cmXr3es7sfjqepAb/lBLS31BDC0=</DigestValue>
      </Reference>
      <Reference URI="/ppt/slides/_rels/slide25.xml.rels?ContentType=application/vnd.openxmlformats-package.relationships+xml">
        <Transforms>
          <Transform Algorithm="http://schemas.openxmlformats.org/package/2006/RelationshipTransform">
            <mdssi:RelationshipReference SourceId="rId3"/>
            <mdssi:RelationshipReference SourceId="rId2"/>
            <mdssi:RelationshipReference SourceId="rId1"/>
            <mdssi:RelationshipReference SourceId="rId4"/>
          </Transform>
          <Transform Algorithm="http://www.w3.org/TR/2001/REC-xml-c14n-20010315"/>
        </Transforms>
        <DigestMethod Algorithm="http://www.w3.org/2000/09/xmldsig#sha1"/>
        <DigestValue>oMv0TJ6DUsjanUUPRP71KMxikDw=</DigestValue>
      </Reference>
      <Reference URI="/ppt/slides/_rels/slide10.xml.rels?ContentType=application/vnd.openxmlformats-package.relationships+xml">
        <Transforms>
          <Transform Algorithm="http://schemas.openxmlformats.org/package/2006/RelationshipTransform">
            <mdssi:RelationshipReference SourceId="rId3"/>
            <mdssi:RelationshipReference SourceId="rId2"/>
            <mdssi:RelationshipReference SourceId="rId1"/>
            <mdssi:RelationshipReference SourceId="rId4"/>
          </Transform>
          <Transform Algorithm="http://www.w3.org/TR/2001/REC-xml-c14n-20010315"/>
        </Transforms>
        <DigestMethod Algorithm="http://www.w3.org/2000/09/xmldsig#sha1"/>
        <DigestValue>jIy2XEZeye+Dml8Upjv3bGY2Grc=</DigestValue>
      </Reference>
      <Reference URI="/ppt/slides/_rels/slide7.xml.rels?ContentType=application/vnd.openxmlformats-package.relationships+xml">
        <Transforms>
          <Transform Algorithm="http://schemas.openxmlformats.org/package/2006/RelationshipTransform">
            <mdssi:RelationshipReference SourceId="rId3"/>
            <mdssi:RelationshipReference SourceId="rId2"/>
            <mdssi:RelationshipReference SourceId="rId1"/>
            <mdssi:RelationshipReference SourceId="rId5"/>
            <mdssi:RelationshipReference SourceId="rId4"/>
          </Transform>
          <Transform Algorithm="http://www.w3.org/TR/2001/REC-xml-c14n-20010315"/>
        </Transforms>
        <DigestMethod Algorithm="http://www.w3.org/2000/09/xmldsig#sha1"/>
        <DigestValue>fyQGCI5VHnCn37j25oaTKg3X5Fk=</DigestValue>
      </Reference>
      <Reference URI="/ppt/slides/_rels/slide8.xml.rels?ContentType=application/vnd.openxmlformats-package.relationships+xml">
        <Transforms>
          <Transform Algorithm="http://schemas.openxmlformats.org/package/2006/RelationshipTransform">
            <mdssi:RelationshipReference SourceId="rId3"/>
            <mdssi:RelationshipReference SourceId="rId2"/>
            <mdssi:RelationshipReference SourceId="rId1"/>
            <mdssi:RelationshipReference SourceId="rId5"/>
            <mdssi:RelationshipReference SourceId="rId4"/>
          </Transform>
          <Transform Algorithm="http://www.w3.org/TR/2001/REC-xml-c14n-20010315"/>
        </Transforms>
        <DigestMethod Algorithm="http://www.w3.org/2000/09/xmldsig#sha1"/>
        <DigestValue>p+sfK+AeUGnMgrJtAoX2JWAxuMY=</DigestValue>
      </Reference>
      <Reference URI="/ppt/slides/_rels/slide30.xml.rels?ContentType=application/vnd.openxmlformats-package.relationships+xml">
        <Transforms>
          <Transform Algorithm="http://schemas.openxmlformats.org/package/2006/RelationshipTransform">
            <mdssi:RelationshipReference SourceId="rId3"/>
            <mdssi:RelationshipReference SourceId="rId2"/>
            <mdssi:RelationshipReference SourceId="rId1"/>
            <mdssi:RelationshipReference SourceId="rId5"/>
            <mdssi:RelationshipReference SourceId="rId4"/>
          </Transform>
          <Transform Algorithm="http://www.w3.org/TR/2001/REC-xml-c14n-20010315"/>
        </Transforms>
        <DigestMethod Algorithm="http://www.w3.org/2000/09/xmldsig#sha1"/>
        <DigestValue>T9514PocVNy8QAMl0M8m3MRFG9E=</DigestValue>
      </Reference>
      <Reference URI="/ppt/slides/_rels/slide29.xml.rels?ContentType=application/vnd.openxmlformats-package.relationships+xml">
        <Transforms>
          <Transform Algorithm="http://schemas.openxmlformats.org/package/2006/RelationshipTransform">
            <mdssi:RelationshipReference SourceId="rId3"/>
            <mdssi:RelationshipReference SourceId="rId2"/>
            <mdssi:RelationshipReference SourceId="rId1"/>
            <mdssi:RelationshipReference SourceId="rId5"/>
            <mdssi:RelationshipReference SourceId="rId4"/>
          </Transform>
          <Transform Algorithm="http://www.w3.org/TR/2001/REC-xml-c14n-20010315"/>
        </Transforms>
        <DigestMethod Algorithm="http://www.w3.org/2000/09/xmldsig#sha1"/>
        <DigestValue>Vbwp4h2nfwdCILYAzm6QeUvtONM=</DigestValue>
      </Reference>
      <Reference URI="/ppt/slides/_rels/slide37.xml.rels?ContentType=application/vnd.openxmlformats-package.relationships+xml">
        <Transforms>
          <Transform Algorithm="http://schemas.openxmlformats.org/package/2006/RelationshipTransform">
            <mdssi:RelationshipReference SourceId="rId3"/>
            <mdssi:RelationshipReference SourceId="rId2"/>
            <mdssi:RelationshipReference SourceId="rId1"/>
            <mdssi:RelationshipReference SourceId="rId5"/>
            <mdssi:RelationshipReference SourceId="rId4"/>
          </Transform>
          <Transform Algorithm="http://www.w3.org/TR/2001/REC-xml-c14n-20010315"/>
        </Transforms>
        <DigestMethod Algorithm="http://www.w3.org/2000/09/xmldsig#sha1"/>
        <DigestValue>R2Od35tiLPTVYHXvLt1X/8JtMZI=</DigestValue>
      </Reference>
      <Reference URI="/ppt/slides/_rels/slide43.xml.rels?ContentType=application/vnd.openxmlformats-package.relationships+xml">
        <Transforms>
          <Transform Algorithm="http://schemas.openxmlformats.org/package/2006/RelationshipTransform">
            <mdssi:RelationshipReference SourceId="rId3"/>
            <mdssi:RelationshipReference SourceId="rId2"/>
            <mdssi:RelationshipReference SourceId="rId1"/>
            <mdssi:RelationshipReference SourceId="rId5"/>
            <mdssi:RelationshipReference SourceId="rId4"/>
          </Transform>
          <Transform Algorithm="http://www.w3.org/TR/2001/REC-xml-c14n-20010315"/>
        </Transforms>
        <DigestMethod Algorithm="http://www.w3.org/2000/09/xmldsig#sha1"/>
        <DigestValue>SGJO4JvwUtKCzHK8x2g9DCJFzZw=</DigestValue>
      </Reference>
      <Reference URI="/ppt/slides/_rels/slide44.xml.rels?ContentType=application/vnd.openxmlformats-package.relationships+xml">
        <Transforms>
          <Transform Algorithm="http://schemas.openxmlformats.org/package/2006/RelationshipTransform">
            <mdssi:RelationshipReference SourceId="rId3"/>
            <mdssi:RelationshipReference SourceId="rId2"/>
            <mdssi:RelationshipReference SourceId="rId1"/>
            <mdssi:RelationshipReference SourceId="rId5"/>
            <mdssi:RelationshipReference SourceId="rId4"/>
          </Transform>
          <Transform Algorithm="http://www.w3.org/TR/2001/REC-xml-c14n-20010315"/>
        </Transforms>
        <DigestMethod Algorithm="http://www.w3.org/2000/09/xmldsig#sha1"/>
        <DigestValue>n8UFl7aGree5nnRUIbHJy4a/kqM=</DigestValue>
      </Reference>
      <Reference URI="/ppt/slides/_rels/slide31.xml.rels?ContentType=application/vnd.openxmlformats-package.relationships+xml">
        <Transforms>
          <Transform Algorithm="http://schemas.openxmlformats.org/package/2006/RelationshipTransform">
            <mdssi:RelationshipReference SourceId="rId3"/>
            <mdssi:RelationshipReference SourceId="rId2"/>
            <mdssi:RelationshipReference SourceId="rId1"/>
            <mdssi:RelationshipReference SourceId="rId5"/>
            <mdssi:RelationshipReference SourceId="rId4"/>
          </Transform>
          <Transform Algorithm="http://www.w3.org/TR/2001/REC-xml-c14n-20010315"/>
        </Transforms>
        <DigestMethod Algorithm="http://www.w3.org/2000/09/xmldsig#sha1"/>
        <DigestValue>TyTg1wfggv92x6xGDyFfIpJKqH4=</DigestValue>
      </Reference>
      <Reference URI="/ppt/slides/_rels/slide33.xml.rels?ContentType=application/vnd.openxmlformats-package.relationships+xml">
        <Transforms>
          <Transform Algorithm="http://schemas.openxmlformats.org/package/2006/RelationshipTransform">
            <mdssi:RelationshipReference SourceId="rId3"/>
            <mdssi:RelationshipReference SourceId="rId2"/>
            <mdssi:RelationshipReference SourceId="rId1"/>
            <mdssi:RelationshipReference SourceId="rId5"/>
            <mdssi:RelationshipReference SourceId="rId4"/>
          </Transform>
          <Transform Algorithm="http://www.w3.org/TR/2001/REC-xml-c14n-20010315"/>
        </Transforms>
        <DigestMethod Algorithm="http://www.w3.org/2000/09/xmldsig#sha1"/>
        <DigestValue>TyTg1wfggv92x6xGDyFfIpJKqH4=</DigestValue>
      </Reference>
      <Reference URI="/ppt/slides/_rels/slide34.xml.rels?ContentType=application/vnd.openxmlformats-package.relationships+xml">
        <Transforms>
          <Transform Algorithm="http://schemas.openxmlformats.org/package/2006/RelationshipTransform">
            <mdssi:RelationshipReference SourceId="rId3"/>
            <mdssi:RelationshipReference SourceId="rId2"/>
            <mdssi:RelationshipReference SourceId="rId1"/>
            <mdssi:RelationshipReference SourceId="rId5"/>
            <mdssi:RelationshipReference SourceId="rId4"/>
          </Transform>
          <Transform Algorithm="http://www.w3.org/TR/2001/REC-xml-c14n-20010315"/>
        </Transforms>
        <DigestMethod Algorithm="http://www.w3.org/2000/09/xmldsig#sha1"/>
        <DigestValue>8r8X2qjuDVubDKberfLowrVecIM=</DigestValue>
      </Reference>
      <Reference URI="/ppt/slides/_rels/slide42.xml.rels?ContentType=application/vnd.openxmlformats-package.relationships+xml">
        <Transforms>
          <Transform Algorithm="http://schemas.openxmlformats.org/package/2006/RelationshipTransform">
            <mdssi:RelationshipReference SourceId="rId3"/>
            <mdssi:RelationshipReference SourceId="rId2"/>
            <mdssi:RelationshipReference SourceId="rId1"/>
            <mdssi:RelationshipReference SourceId="rId5"/>
            <mdssi:RelationshipReference SourceId="rId4"/>
          </Transform>
          <Transform Algorithm="http://www.w3.org/TR/2001/REC-xml-c14n-20010315"/>
        </Transforms>
        <DigestMethod Algorithm="http://www.w3.org/2000/09/xmldsig#sha1"/>
        <DigestValue>n8UFl7aGree5nnRUIbHJy4a/kqM=</DigestValue>
      </Reference>
      <Reference URI="/ppt/slides/_rels/slide41.xml.rels?ContentType=application/vnd.openxmlformats-package.relationships+xml">
        <Transforms>
          <Transform Algorithm="http://schemas.openxmlformats.org/package/2006/RelationshipTransform">
            <mdssi:RelationshipReference SourceId="rId3"/>
            <mdssi:RelationshipReference SourceId="rId2"/>
            <mdssi:RelationshipReference SourceId="rId1"/>
            <mdssi:RelationshipReference SourceId="rId5"/>
            <mdssi:RelationshipReference SourceId="rId4"/>
          </Transform>
          <Transform Algorithm="http://www.w3.org/TR/2001/REC-xml-c14n-20010315"/>
        </Transforms>
        <DigestMethod Algorithm="http://www.w3.org/2000/09/xmldsig#sha1"/>
        <DigestValue>SGJO4JvwUtKCzHK8x2g9DCJFzZw=</DigestValue>
      </Reference>
      <Reference URI="/ppt/slides/_rels/slide40.xml.rels?ContentType=application/vnd.openxmlformats-package.relationships+xml">
        <Transforms>
          <Transform Algorithm="http://schemas.openxmlformats.org/package/2006/RelationshipTransform">
            <mdssi:RelationshipReference SourceId="rId3"/>
            <mdssi:RelationshipReference SourceId="rId2"/>
            <mdssi:RelationshipReference SourceId="rId1"/>
            <mdssi:RelationshipReference SourceId="rId5"/>
            <mdssi:RelationshipReference SourceId="rId4"/>
          </Transform>
          <Transform Algorithm="http://www.w3.org/TR/2001/REC-xml-c14n-20010315"/>
        </Transforms>
        <DigestMethod Algorithm="http://www.w3.org/2000/09/xmldsig#sha1"/>
        <DigestValue>+F+Rd/x3LmbFwkp7VkZpqzpFook=</DigestValue>
      </Reference>
      <Reference URI="/ppt/slides/_rels/slide18.xml.rels?ContentType=application/vnd.openxmlformats-package.relationships+xml">
        <Transforms>
          <Transform Algorithm="http://schemas.openxmlformats.org/package/2006/RelationshipTransform">
            <mdssi:RelationshipReference SourceId="rId3"/>
            <mdssi:RelationshipReference SourceId="rId2"/>
            <mdssi:RelationshipReference SourceId="rId1"/>
            <mdssi:RelationshipReference SourceId="rId5"/>
            <mdssi:RelationshipReference SourceId="rId4"/>
          </Transform>
          <Transform Algorithm="http://www.w3.org/TR/2001/REC-xml-c14n-20010315"/>
        </Transforms>
        <DigestMethod Algorithm="http://www.w3.org/2000/09/xmldsig#sha1"/>
        <DigestValue>ZqPCZEKxj4o30MgP6jzVy0tPIGg=</DigestValue>
      </Reference>
      <Reference URI="/ppt/slides/_rels/slide17.xml.rels?ContentType=application/vnd.openxmlformats-package.relationships+xml">
        <Transforms>
          <Transform Algorithm="http://schemas.openxmlformats.org/package/2006/RelationshipTransform">
            <mdssi:RelationshipReference SourceId="rId3"/>
            <mdssi:RelationshipReference SourceId="rId2"/>
            <mdssi:RelationshipReference SourceId="rId1"/>
            <mdssi:RelationshipReference SourceId="rId5"/>
            <mdssi:RelationshipReference SourceId="rId4"/>
          </Transform>
          <Transform Algorithm="http://www.w3.org/TR/2001/REC-xml-c14n-20010315"/>
        </Transforms>
        <DigestMethod Algorithm="http://www.w3.org/2000/09/xmldsig#sha1"/>
        <DigestValue>avqHGcKXfqrluvTZ6GVKXv1fv1o=</DigestValue>
      </Reference>
      <Reference URI="/ppt/slides/_rels/slide27.xml.rels?ContentType=application/vnd.openxmlformats-package.relationships+xml">
        <Transforms>
          <Transform Algorithm="http://schemas.openxmlformats.org/package/2006/RelationshipTransform">
            <mdssi:RelationshipReference SourceId="rId3"/>
            <mdssi:RelationshipReference SourceId="rId2"/>
            <mdssi:RelationshipReference SourceId="rId1"/>
            <mdssi:RelationshipReference SourceId="rId5"/>
            <mdssi:RelationshipReference SourceId="rId4"/>
          </Transform>
          <Transform Algorithm="http://www.w3.org/TR/2001/REC-xml-c14n-20010315"/>
        </Transforms>
        <DigestMethod Algorithm="http://www.w3.org/2000/09/xmldsig#sha1"/>
        <DigestValue>8g0s6tKUuePNNLIozA/PcIpP8XQ=</DigestValue>
      </Reference>
      <Reference URI="/ppt/slides/_rels/slide39.xml.rels?ContentType=application/vnd.openxmlformats-package.relationships+xml">
        <Transforms>
          <Transform Algorithm="http://schemas.openxmlformats.org/package/2006/RelationshipTransform">
            <mdssi:RelationshipReference SourceId="rId3"/>
            <mdssi:RelationshipReference SourceId="rId2"/>
            <mdssi:RelationshipReference SourceId="rId1"/>
            <mdssi:RelationshipReference SourceId="rId5"/>
            <mdssi:RelationshipReference SourceId="rId4"/>
          </Transform>
          <Transform Algorithm="http://www.w3.org/TR/2001/REC-xml-c14n-20010315"/>
        </Transforms>
        <DigestMethod Algorithm="http://www.w3.org/2000/09/xmldsig#sha1"/>
        <DigestValue>SGJO4JvwUtKCzHK8x2g9DCJFzZw=</DigestValue>
      </Reference>
      <Reference URI="/ppt/slides/_rels/slide38.xml.rels?ContentType=application/vnd.openxmlformats-package.relationships+xml">
        <Transforms>
          <Transform Algorithm="http://schemas.openxmlformats.org/package/2006/RelationshipTransform">
            <mdssi:RelationshipReference SourceId="rId3"/>
            <mdssi:RelationshipReference SourceId="rId2"/>
            <mdssi:RelationshipReference SourceId="rId1"/>
            <mdssi:RelationshipReference SourceId="rId5"/>
            <mdssi:RelationshipReference SourceId="rId4"/>
          </Transform>
          <Transform Algorithm="http://www.w3.org/TR/2001/REC-xml-c14n-20010315"/>
        </Transforms>
        <DigestMethod Algorithm="http://www.w3.org/2000/09/xmldsig#sha1"/>
        <DigestValue>efiJ0N3F+3H4/Hw+9oF2LJ4geiU=</DigestValue>
      </Reference>
      <Reference URI="/ppt/slides/_rels/slide11.xml.rels?ContentType=application/vnd.openxmlformats-package.relationships+xml">
        <Transforms>
          <Transform Algorithm="http://schemas.openxmlformats.org/package/2006/RelationshipTransform">
            <mdssi:RelationshipReference SourceId="rId3"/>
            <mdssi:RelationshipReference SourceId="rId2"/>
            <mdssi:RelationshipReference SourceId="rId1"/>
            <mdssi:RelationshipReference SourceId="rId6"/>
            <mdssi:RelationshipReference SourceId="rId5"/>
            <mdssi:RelationshipReference SourceId="rId4"/>
          </Transform>
          <Transform Algorithm="http://www.w3.org/TR/2001/REC-xml-c14n-20010315"/>
        </Transforms>
        <DigestMethod Algorithm="http://www.w3.org/2000/09/xmldsig#sha1"/>
        <DigestValue>fpDfAPwvDrDREDpxYNI8teqoVDw=</DigestValue>
      </Reference>
      <Reference URI="/ppt/slides/_rels/slide32.xml.rels?ContentType=application/vnd.openxmlformats-package.relationships+xml">
        <Transforms>
          <Transform Algorithm="http://schemas.openxmlformats.org/package/2006/RelationshipTransform">
            <mdssi:RelationshipReference SourceId="rId3"/>
            <mdssi:RelationshipReference SourceId="rId2"/>
            <mdssi:RelationshipReference SourceId="rId1"/>
            <mdssi:RelationshipReference SourceId="rId6"/>
            <mdssi:RelationshipReference SourceId="rId5"/>
            <mdssi:RelationshipReference SourceId="rId4"/>
          </Transform>
          <Transform Algorithm="http://www.w3.org/TR/2001/REC-xml-c14n-20010315"/>
        </Transforms>
        <DigestMethod Algorithm="http://www.w3.org/2000/09/xmldsig#sha1"/>
        <DigestValue>EZbYL+B8Agb5OWOBf+LuoIUGuFI=</DigestValue>
      </Reference>
      <Reference URI="/ppt/slides/_rels/slide4.xml.rels?ContentType=application/vnd.openxmlformats-package.relationships+xml">
        <Transforms>
          <Transform Algorithm="http://schemas.openxmlformats.org/package/2006/RelationshipTransform">
            <mdssi:RelationshipReference SourceId="rId3"/>
            <mdssi:RelationshipReference SourceId="rId7"/>
            <mdssi:RelationshipReference SourceId="rId2"/>
            <mdssi:RelationshipReference SourceId="rId1"/>
            <mdssi:RelationshipReference SourceId="rId6"/>
            <mdssi:RelationshipReference SourceId="rId5"/>
            <mdssi:RelationshipReference SourceId="rId4"/>
          </Transform>
          <Transform Algorithm="http://www.w3.org/TR/2001/REC-xml-c14n-20010315"/>
        </Transforms>
        <DigestMethod Algorithm="http://www.w3.org/2000/09/xmldsig#sha1"/>
        <DigestValue>saoPseHuo0XELi1q1rTaFkj50vY=</DigestValue>
      </Reference>
      <Reference URI="/ppt/slideMasters/_rels/slideMaster1.xml.rels?ContentType=application/vnd.openxmlformats-package.relationships+xml">
        <Transforms>
          <Transform Algorithm="http://schemas.openxmlformats.org/package/2006/RelationshipTransform">
            <mdssi:RelationshipReference SourceId="rId8"/>
            <mdssi:RelationshipReference SourceId="rId3"/>
            <mdssi:RelationshipReference SourceId="rId7"/>
            <mdssi:RelationshipReference SourceId="rId12"/>
            <mdssi:RelationshipReference SourceId="rId2"/>
            <mdssi:RelationshipReference SourceId="rId1"/>
            <mdssi:RelationshipReference SourceId="rId6"/>
            <mdssi:RelationshipReference SourceId="rId11"/>
            <mdssi:RelationshipReference SourceId="rId5"/>
            <mdssi:RelationshipReference SourceId="rId10"/>
            <mdssi:RelationshipReference SourceId="rId4"/>
            <mdssi:RelationshipReference SourceId="rId9"/>
          </Transform>
          <Transform Algorithm="http://www.w3.org/TR/2001/REC-xml-c14n-20010315"/>
        </Transforms>
        <DigestMethod Algorithm="http://www.w3.org/2000/09/xmldsig#sha1"/>
        <DigestValue>FKAuz83PS8d31d6TrfNpQ0KriEI=</DigestValue>
      </Reference>
      <Reference URI="/ppt/slides/_rels/slide46.xml.rels?ContentType=application/vnd.openxmlformats-package.relationships+xml">
        <Transforms>
          <Transform Algorithm="http://schemas.openxmlformats.org/package/2006/RelationshipTransform">
            <mdssi:RelationshipReference SourceId="rId8"/>
            <mdssi:RelationshipReference SourceId="rId3"/>
            <mdssi:RelationshipReference SourceId="rId7"/>
            <mdssi:RelationshipReference SourceId="rId2"/>
            <mdssi:RelationshipReference SourceId="rId1"/>
            <mdssi:RelationshipReference SourceId="rId6"/>
            <mdssi:RelationshipReference SourceId="rId5"/>
            <mdssi:RelationshipReference SourceId="rId4"/>
          </Transform>
          <Transform Algorithm="http://www.w3.org/TR/2001/REC-xml-c14n-20010315"/>
        </Transforms>
        <DigestMethod Algorithm="http://www.w3.org/2000/09/xmldsig#sha1"/>
        <DigestValue>djBtNtSwqBBNLFjxlNdYEpZO7dM=</DigestValue>
      </Reference>
      <Reference URI="/ppt/slides/_rels/slide45.xml.rels?ContentType=application/vnd.openxmlformats-package.relationships+xml">
        <Transforms>
          <Transform Algorithm="http://schemas.openxmlformats.org/package/2006/RelationshipTransform">
            <mdssi:RelationshipReference SourceId="rId8"/>
            <mdssi:RelationshipReference SourceId="rId3"/>
            <mdssi:RelationshipReference SourceId="rId7"/>
            <mdssi:RelationshipReference SourceId="rId2"/>
            <mdssi:RelationshipReference SourceId="rId1"/>
            <mdssi:RelationshipReference SourceId="rId6"/>
            <mdssi:RelationshipReference SourceId="rId5"/>
            <mdssi:RelationshipReference SourceId="rId4"/>
            <mdssi:RelationshipReference SourceId="rId9"/>
          </Transform>
          <Transform Algorithm="http://www.w3.org/TR/2001/REC-xml-c14n-20010315"/>
        </Transforms>
        <DigestMethod Algorithm="http://www.w3.org/2000/09/xmldsig#sha1"/>
        <DigestValue>PZ5YG759OQdGf+xb/uG7UOyovyA=</DigestValue>
      </Reference>
    </Manifest>
    <SignatureProperties>
      <SignatureProperty Id="idSignatureTime" Target="#idPackageSignature">
        <mdssi:SignatureTime>
          <mdssi:Format>YYYY-MM-DDThh:mm:ssTZD</mdssi:Format>
          <mdssi:Value>2017-07-10T08:02:42Z</mdssi:Value>
        </mdssi:SignatureTime>
      </SignatureProperty>
    </SignatureProperties>
  </Object>
  <Object Id="idOfficeObject">
    <SignatureProperties>
      <SignatureProperty Id="idOfficeV1Details" Target="idPackageSignature">
        <SignatureInfoV1 xmlns="http://schemas.microsoft.com/office/2006/digsig">
          <SetupID/>
          <SignatureText/>
          <SignatureImage/>
          <SignatureComments/>
          <WindowsVersion>6.1</WindowsVersion>
          <OfficeVersion>14.0</OfficeVersion>
          <ApplicationVersion>14.0</ApplicationVersion>
          <Monitors>2</Monitors>
          <HorizontalResolution>1280</HorizontalResolution>
          <VerticalResolution>1024</VerticalResolution>
          <ColorDepth>32</ColorDepth>
          <SignatureProviderId>{00000000-0000-0000-0000-000000000000}</SignatureProviderId>
          <SignatureProviderUrl/>
          <SignatureProviderDetails>9</SignatureProviderDetails>
          <ManifestHashAlgorithm>http://www.w3.org/2000/09/xmldsig#sha1</ManifestHashAlgorithm>
          <SignatureType>1</SignatureType>
        </SignatureInfoV1>
      </SignatureProperty>
    </SignatureProperties>
  </Object>
  <Object>
    <xd:QualifyingProperties xmlns:xd="http://uri.etsi.org/01903/v1.3.2#" Target="#idPackageSignature">
      <xd:SignedProperties Id="idSignedProperties">
        <xd:SignedSignatureProperties>
          <xd:SigningTime>2017-07-10T08:02:42Z</xd:SigningTime>
          <xd:SigningCertificate>
            <xd:Cert>
              <xd:CertDigest>
                <DigestMethod Algorithm="http://www.w3.org/2000/09/xmldsig#sha1"/>
                <DigestValue>V9jWj6WBhAkXXvaQqXwxG5/1WPI=</DigestValue>
              </xd:CertDigest>
              <xd:IssuerSerial>
                <X509IssuerName>L=Bradford, O=Bradford Music &amp; Arts Service, E=carl.white@bradford.gov.uk, CN=Carl White</X509IssuerName>
                <X509SerialNumber>100296297645840451945241547250550231727</X509SerialNumber>
              </xd:IssuerSerial>
            </xd:Cert>
          </xd:SigningCertificate>
          <xd:SignaturePolicyIdentifier>
            <xd:SignaturePolicyImplied/>
          </xd:SignaturePolicyIdentifier>
        </xd:SignedSignatureProperties>
      </xd:SignedProperties>
      <xd:UnsignedProperties/>
    </xd:QualifyingProperties>
  </Object>
</Signatur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46</Words>
  <Application>Microsoft Office PowerPoint</Application>
  <PresentationFormat>On-screen Show (4:3)</PresentationFormat>
  <Paragraphs>7</Paragraphs>
  <Slides>46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Office Theme</vt:lpstr>
      <vt:lpstr>Shape Rhythms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CBMDC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Shape Rhythms</dc:title>
  <dc:creator>Carl White</dc:creator>
  <cp:lastModifiedBy>Carl White</cp:lastModifiedBy>
  <cp:revision>17</cp:revision>
  <cp:lastPrinted>2017-05-12T09:49:26Z</cp:lastPrinted>
  <dcterms:created xsi:type="dcterms:W3CDTF">2017-05-08T13:54:10Z</dcterms:created>
  <dcterms:modified xsi:type="dcterms:W3CDTF">2017-07-10T07:35:40Z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