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FFFCC"/>
    <a:srgbClr val="FFFF99"/>
    <a:srgbClr val="FF0066"/>
    <a:srgbClr val="CC99FF"/>
    <a:srgbClr val="CC0066"/>
    <a:srgbClr val="FF33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2E683-72B2-4429-9D15-41CC56853313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6D34D-11FA-4AA1-9758-41E6C88B2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0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6D34D-11FA-4AA1-9758-41E6C88B2F4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0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6D34D-11FA-4AA1-9758-41E6C88B2F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5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24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49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19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8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2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6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7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3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75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26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8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42380-221F-470F-A0B5-FDAD8B881289}" type="datetimeFigureOut">
              <a:rPr lang="en-GB" smtClean="0"/>
              <a:t>27/02/2014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76E06-EE54-43D4-9707-B54E1D5340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38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thony.bullock@bradford.gov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797" y="260648"/>
            <a:ext cx="87849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Connor was a talented Leeds needlecraft and fabric collage artist.   </a:t>
            </a:r>
          </a:p>
          <a:p>
            <a:pPr algn="ctr"/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taught in Leeds schools as well as publishing books on fabric collage and collections of poetry.</a:t>
            </a:r>
          </a:p>
          <a:p>
            <a:pPr algn="ctr"/>
            <a:endParaRPr lang="en-GB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Sadly she died in 2013 but her legacy lives on as she kindly bequeathed some of her stunning and varied artwork to the Music &amp; Arts Service.  </a:t>
            </a:r>
          </a:p>
          <a:p>
            <a:pPr algn="ctr"/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school is interested in borrowing the collection for either exhibition or educational purposes, please contact Tony Bullock at </a:t>
            </a:r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anthony.bullock@bradford.gov.uk</a:t>
            </a:r>
            <a:endParaRPr lang="en-GB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catalogue of her wonderful work follows here</a:t>
            </a: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http://2.bp.blogspot.com/_uO8cB68QwqI/TThJgGTHhJI/AAAAAAAACB4/c4508gY3q0g/s1600/scan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92192"/>
            <a:ext cx="4536504" cy="364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2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9000">
              <a:srgbClr val="FFEC8E"/>
            </a:gs>
            <a:gs pos="94000">
              <a:srgbClr val="FFF09B"/>
            </a:gs>
            <a:gs pos="0">
              <a:srgbClr val="FFC0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97" y="332656"/>
            <a:ext cx="5108575" cy="6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653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00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08721"/>
            <a:ext cx="6379659" cy="484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052" y="602128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Stractic</a:t>
            </a:r>
            <a:r>
              <a:rPr lang="en-GB" b="1" dirty="0" smtClean="0"/>
              <a:t> Interference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9135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FF9AB3"/>
            </a:gs>
            <a:gs pos="77891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0486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2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CC99FF"/>
            </a:gs>
            <a:gs pos="1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66921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chemeClr val="accent5">
                <a:lumMod val="20000"/>
                <a:lumOff val="80000"/>
              </a:schemeClr>
            </a:gs>
            <a:gs pos="1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Margaret Connor\DSC_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97666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0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FF0066"/>
            </a:gs>
            <a:gs pos="65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76064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4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chemeClr val="accent6">
                <a:lumMod val="75000"/>
              </a:schemeClr>
            </a:gs>
            <a:gs pos="65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0567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4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chemeClr val="tx2">
                <a:lumMod val="20000"/>
                <a:lumOff val="80000"/>
              </a:schemeClr>
            </a:gs>
            <a:gs pos="65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87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59492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Aquamarine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8854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FFFFCC"/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11256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0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FFFF99"/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6166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6964" y="620595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Blue Moscow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305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3750">
              <a:srgbClr val="A5BF7B"/>
            </a:gs>
            <a:gs pos="37500">
              <a:srgbClr val="ADC587"/>
            </a:gs>
            <a:gs pos="25000">
              <a:srgbClr val="BDD29F"/>
            </a:gs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7687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311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FFFFCC"/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6247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3813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Waterfall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135299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chemeClr val="tx2">
                <a:lumMod val="40000"/>
                <a:lumOff val="60000"/>
              </a:schemeClr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9735" y="-495439"/>
            <a:ext cx="4464494" cy="784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66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chemeClr val="accent5">
                <a:lumMod val="20000"/>
                <a:lumOff val="80000"/>
              </a:schemeClr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1" y="260648"/>
            <a:ext cx="547260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644799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Heirloom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235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4000">
              <a:srgbClr val="6666FF"/>
            </a:gs>
            <a:gs pos="7000">
              <a:srgbClr val="FFD7C2"/>
            </a:gs>
            <a:gs pos="0">
              <a:srgbClr val="FF3399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245353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33" y="872281"/>
            <a:ext cx="331236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48980"/>
            <a:ext cx="3672737" cy="345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08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4888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4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F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3367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662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C0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87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000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8326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6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99FF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91689"/>
            <a:ext cx="259228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98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2000">
              <a:srgbClr val="DDE4A8"/>
            </a:gs>
            <a:gs pos="21631">
              <a:srgbClr val="95AB5C"/>
            </a:gs>
            <a:gs pos="0">
              <a:schemeClr val="accent3">
                <a:lumMod val="75000"/>
              </a:schemeClr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6247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64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6600"/>
            </a:gs>
            <a:gs pos="100000">
              <a:srgbClr val="85C2FF"/>
            </a:gs>
            <a:gs pos="97000">
              <a:srgbClr val="FFFFCC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55272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7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98</Words>
  <Application>Microsoft Office PowerPoint</Application>
  <PresentationFormat>On-screen Show (4:3)</PresentationFormat>
  <Paragraphs>15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Education Bradford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Leurs</dc:creator>
  <cp:lastModifiedBy>Ingrid Leurs</cp:lastModifiedBy>
  <cp:revision>6</cp:revision>
  <dcterms:created xsi:type="dcterms:W3CDTF">2014-02-27T10:19:00Z</dcterms:created>
  <dcterms:modified xsi:type="dcterms:W3CDTF">2014-02-27T11:19:36Z</dcterms:modified>
</cp:coreProperties>
</file>